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8" r:id="rId1"/>
  </p:sldMasterIdLst>
  <p:notesMasterIdLst>
    <p:notesMasterId r:id="rId37"/>
  </p:notesMasterIdLst>
  <p:handoutMasterIdLst>
    <p:handoutMasterId r:id="rId38"/>
  </p:handoutMasterIdLst>
  <p:sldIdLst>
    <p:sldId id="257" r:id="rId2"/>
    <p:sldId id="262" r:id="rId3"/>
    <p:sldId id="359" r:id="rId4"/>
    <p:sldId id="358" r:id="rId5"/>
    <p:sldId id="357" r:id="rId6"/>
    <p:sldId id="360" r:id="rId7"/>
    <p:sldId id="290" r:id="rId8"/>
    <p:sldId id="287" r:id="rId9"/>
    <p:sldId id="331" r:id="rId10"/>
    <p:sldId id="337" r:id="rId11"/>
    <p:sldId id="338" r:id="rId12"/>
    <p:sldId id="339" r:id="rId13"/>
    <p:sldId id="329" r:id="rId14"/>
    <p:sldId id="335" r:id="rId15"/>
    <p:sldId id="330" r:id="rId16"/>
    <p:sldId id="341" r:id="rId17"/>
    <p:sldId id="351" r:id="rId18"/>
    <p:sldId id="342" r:id="rId19"/>
    <p:sldId id="343" r:id="rId20"/>
    <p:sldId id="362" r:id="rId21"/>
    <p:sldId id="361" r:id="rId22"/>
    <p:sldId id="344" r:id="rId23"/>
    <p:sldId id="352" r:id="rId24"/>
    <p:sldId id="353" r:id="rId25"/>
    <p:sldId id="346" r:id="rId26"/>
    <p:sldId id="347" r:id="rId27"/>
    <p:sldId id="348" r:id="rId28"/>
    <p:sldId id="349" r:id="rId29"/>
    <p:sldId id="354" r:id="rId30"/>
    <p:sldId id="355" r:id="rId31"/>
    <p:sldId id="350" r:id="rId32"/>
    <p:sldId id="364" r:id="rId33"/>
    <p:sldId id="365" r:id="rId34"/>
    <p:sldId id="366" r:id="rId35"/>
    <p:sldId id="356" r:id="rId3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EAEAEA"/>
    <a:srgbClr val="FFCCFF"/>
    <a:srgbClr val="FF66FF"/>
    <a:srgbClr val="FF66CC"/>
    <a:srgbClr val="0066FF"/>
    <a:srgbClr val="000000"/>
    <a:srgbClr val="00B8E6"/>
    <a:srgbClr val="00B8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15" autoAdjust="0"/>
    <p:restoredTop sz="94628" autoAdjust="0"/>
  </p:normalViewPr>
  <p:slideViewPr>
    <p:cSldViewPr showGuides="1">
      <p:cViewPr varScale="1">
        <p:scale>
          <a:sx n="85" d="100"/>
          <a:sy n="85" d="100"/>
        </p:scale>
        <p:origin x="100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440"/>
    </p:cViewPr>
  </p:sorterViewPr>
  <p:notesViewPr>
    <p:cSldViewPr showGuides="1">
      <p:cViewPr varScale="1">
        <p:scale>
          <a:sx n="73" d="100"/>
          <a:sy n="73" d="100"/>
        </p:scale>
        <p:origin x="-1746" y="-108"/>
      </p:cViewPr>
      <p:guideLst>
        <p:guide orient="horz" pos="3126"/>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92" y="0"/>
            <a:ext cx="2946400" cy="496888"/>
          </a:xfrm>
          <a:prstGeom prst="rect">
            <a:avLst/>
          </a:prstGeom>
        </p:spPr>
        <p:txBody>
          <a:bodyPr vert="horz" lIns="91440" tIns="45720" rIns="91440" bIns="45720" rtlCol="0"/>
          <a:lstStyle>
            <a:lvl1pPr algn="r">
              <a:defRPr sz="1200"/>
            </a:lvl1pPr>
          </a:lstStyle>
          <a:p>
            <a:fld id="{65EC42E9-F06C-401C-8756-97E4561B2069}" type="datetimeFigureOut">
              <a:rPr lang="en-GB" smtClean="0"/>
              <a:t>29/06/2018</a:t>
            </a:fld>
            <a:endParaRPr lang="en-GB"/>
          </a:p>
        </p:txBody>
      </p:sp>
      <p:sp>
        <p:nvSpPr>
          <p:cNvPr id="4" name="Footer Placeholder 3"/>
          <p:cNvSpPr>
            <a:spLocks noGrp="1"/>
          </p:cNvSpPr>
          <p:nvPr>
            <p:ph type="ftr" sz="quarter" idx="2"/>
          </p:nvPr>
        </p:nvSpPr>
        <p:spPr>
          <a:xfrm>
            <a:off x="4" y="9428168"/>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92" y="9428168"/>
            <a:ext cx="2946400" cy="496887"/>
          </a:xfrm>
          <a:prstGeom prst="rect">
            <a:avLst/>
          </a:prstGeom>
        </p:spPr>
        <p:txBody>
          <a:bodyPr vert="horz" lIns="91440" tIns="45720" rIns="91440" bIns="45720" rtlCol="0" anchor="b"/>
          <a:lstStyle>
            <a:lvl1pPr algn="r">
              <a:defRPr sz="1200"/>
            </a:lvl1pPr>
          </a:lstStyle>
          <a:p>
            <a:fld id="{6B6FB2D3-15B6-4F5F-A42B-270EF650F9AF}" type="slidenum">
              <a:rPr lang="en-GB" smtClean="0"/>
              <a:t>‹#›</a:t>
            </a:fld>
            <a:endParaRPr lang="en-GB"/>
          </a:p>
        </p:txBody>
      </p:sp>
    </p:spTree>
    <p:extLst>
      <p:ext uri="{BB962C8B-B14F-4D97-AF65-F5344CB8AC3E}">
        <p14:creationId xmlns:p14="http://schemas.microsoft.com/office/powerpoint/2010/main" val="2927223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2945659" cy="496331"/>
          </a:xfrm>
          <a:prstGeom prst="rect">
            <a:avLst/>
          </a:prstGeom>
        </p:spPr>
        <p:txBody>
          <a:bodyPr vert="horz" lIns="91426" tIns="45713" rIns="91426" bIns="45713" rtlCol="0"/>
          <a:lstStyle>
            <a:lvl1pPr algn="l">
              <a:defRPr sz="1000">
                <a:latin typeface="Arial" pitchFamily="34" charset="0"/>
                <a:cs typeface="Arial" pitchFamily="34" charset="0"/>
              </a:defRPr>
            </a:lvl1pPr>
          </a:lstStyle>
          <a:p>
            <a:endParaRPr lang="en-GB" dirty="0"/>
          </a:p>
        </p:txBody>
      </p:sp>
      <p:sp>
        <p:nvSpPr>
          <p:cNvPr id="3" name="Date Placeholder 2"/>
          <p:cNvSpPr>
            <a:spLocks noGrp="1"/>
          </p:cNvSpPr>
          <p:nvPr>
            <p:ph type="dt" idx="1"/>
          </p:nvPr>
        </p:nvSpPr>
        <p:spPr>
          <a:xfrm>
            <a:off x="3850448" y="4"/>
            <a:ext cx="2945659" cy="496331"/>
          </a:xfrm>
          <a:prstGeom prst="rect">
            <a:avLst/>
          </a:prstGeom>
        </p:spPr>
        <p:txBody>
          <a:bodyPr vert="horz" lIns="91426" tIns="45713" rIns="91426" bIns="45713" rtlCol="0"/>
          <a:lstStyle>
            <a:lvl1pPr algn="r">
              <a:defRPr sz="1000">
                <a:latin typeface="Arial" pitchFamily="34" charset="0"/>
                <a:cs typeface="Arial" pitchFamily="34" charset="0"/>
              </a:defRPr>
            </a:lvl1pPr>
          </a:lstStyle>
          <a:p>
            <a:fld id="{DBFA61C0-8138-40D7-BEC6-048CBF1D0962}" type="datetimeFigureOut">
              <a:rPr lang="en-GB" smtClean="0"/>
              <a:pPr/>
              <a:t>29/06/2018</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6" tIns="45713" rIns="91426" bIns="45713" rtlCol="0" anchor="ctr"/>
          <a:lstStyle/>
          <a:p>
            <a:endParaRPr lang="en-GB"/>
          </a:p>
        </p:txBody>
      </p:sp>
      <p:sp>
        <p:nvSpPr>
          <p:cNvPr id="5" name="Notes Placeholder 4"/>
          <p:cNvSpPr>
            <a:spLocks noGrp="1"/>
          </p:cNvSpPr>
          <p:nvPr>
            <p:ph type="body" sz="quarter" idx="3"/>
          </p:nvPr>
        </p:nvSpPr>
        <p:spPr>
          <a:xfrm>
            <a:off x="679768" y="4715154"/>
            <a:ext cx="5438140" cy="4466988"/>
          </a:xfrm>
          <a:prstGeom prst="rect">
            <a:avLst/>
          </a:prstGeom>
        </p:spPr>
        <p:txBody>
          <a:bodyPr vert="horz" lIns="91426" tIns="45713" rIns="91426" bIns="4571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5" y="9428587"/>
            <a:ext cx="2945659" cy="496331"/>
          </a:xfrm>
          <a:prstGeom prst="rect">
            <a:avLst/>
          </a:prstGeom>
        </p:spPr>
        <p:txBody>
          <a:bodyPr vert="horz" lIns="91426" tIns="45713" rIns="91426" bIns="45713" rtlCol="0" anchor="b"/>
          <a:lstStyle>
            <a:lvl1pPr algn="l">
              <a:defRPr sz="1000">
                <a:latin typeface="Arial" pitchFamily="34" charset="0"/>
                <a:cs typeface="Arial" pitchFamily="34" charset="0"/>
              </a:defRPr>
            </a:lvl1pPr>
          </a:lstStyle>
          <a:p>
            <a:endParaRPr lang="en-GB" dirty="0"/>
          </a:p>
        </p:txBody>
      </p:sp>
      <p:sp>
        <p:nvSpPr>
          <p:cNvPr id="7" name="Slide Number Placeholder 6"/>
          <p:cNvSpPr>
            <a:spLocks noGrp="1"/>
          </p:cNvSpPr>
          <p:nvPr>
            <p:ph type="sldNum" sz="quarter" idx="5"/>
          </p:nvPr>
        </p:nvSpPr>
        <p:spPr>
          <a:xfrm>
            <a:off x="3850448" y="9428587"/>
            <a:ext cx="2945659" cy="496331"/>
          </a:xfrm>
          <a:prstGeom prst="rect">
            <a:avLst/>
          </a:prstGeom>
        </p:spPr>
        <p:txBody>
          <a:bodyPr vert="horz" lIns="91426" tIns="45713" rIns="91426" bIns="45713" rtlCol="0" anchor="b"/>
          <a:lstStyle>
            <a:lvl1pPr algn="r">
              <a:defRPr sz="1000">
                <a:latin typeface="Arial" pitchFamily="34" charset="0"/>
                <a:cs typeface="Arial" pitchFamily="34" charset="0"/>
              </a:defRPr>
            </a:lvl1pPr>
          </a:lstStyle>
          <a:p>
            <a:fld id="{43213F7A-4D92-43A7-A8E0-3C6B301CD569}" type="slidenum">
              <a:rPr lang="en-GB" smtClean="0"/>
              <a:pPr/>
              <a:t>‹#›</a:t>
            </a:fld>
            <a:endParaRPr lang="en-GB" dirty="0"/>
          </a:p>
        </p:txBody>
      </p:sp>
    </p:spTree>
    <p:extLst>
      <p:ext uri="{BB962C8B-B14F-4D97-AF65-F5344CB8AC3E}">
        <p14:creationId xmlns:p14="http://schemas.microsoft.com/office/powerpoint/2010/main" val="817931933"/>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000" kern="1200">
        <a:solidFill>
          <a:schemeClr val="tx1"/>
        </a:solidFill>
        <a:latin typeface="Arial" pitchFamily="34" charset="0"/>
        <a:ea typeface="+mn-ea"/>
        <a:cs typeface="Arial" pitchFamily="34" charset="0"/>
      </a:defRPr>
    </a:lvl2pPr>
    <a:lvl3pPr marL="914400" algn="l" defTabSz="914400" rtl="0" eaLnBrk="1" latinLnBrk="0" hangingPunct="1">
      <a:defRPr sz="1000" kern="1200">
        <a:solidFill>
          <a:schemeClr val="tx1"/>
        </a:solidFill>
        <a:latin typeface="Arial" pitchFamily="34" charset="0"/>
        <a:ea typeface="+mn-ea"/>
        <a:cs typeface="Arial" pitchFamily="34" charset="0"/>
      </a:defRPr>
    </a:lvl3pPr>
    <a:lvl4pPr marL="1371600" algn="l" defTabSz="914400" rtl="0" eaLnBrk="1" latinLnBrk="0" hangingPunct="1">
      <a:defRPr sz="1000" kern="1200">
        <a:solidFill>
          <a:schemeClr val="tx1"/>
        </a:solidFill>
        <a:latin typeface="Arial" pitchFamily="34" charset="0"/>
        <a:ea typeface="+mn-ea"/>
        <a:cs typeface="Arial" pitchFamily="34" charset="0"/>
      </a:defRPr>
    </a:lvl4pPr>
    <a:lvl5pPr marL="1828800" algn="l" defTabSz="914400" rtl="0" eaLnBrk="1" latinLnBrk="0" hangingPunct="1">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1 pictur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34" y="0"/>
            <a:ext cx="9252000" cy="69342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2"/>
          <p:cNvSpPr>
            <a:spLocks noGrp="1"/>
          </p:cNvSpPr>
          <p:nvPr>
            <p:ph type="body" idx="1"/>
          </p:nvPr>
        </p:nvSpPr>
        <p:spPr>
          <a:xfrm>
            <a:off x="360000" y="3395950"/>
            <a:ext cx="7772400" cy="450060"/>
          </a:xfrm>
        </p:spPr>
        <p:txBody>
          <a:bodyPr lIns="0" anchor="b">
            <a:noAutofit/>
          </a:bodyPr>
          <a:lstStyle>
            <a:lvl1pPr marL="0" indent="0">
              <a:spcBef>
                <a:spcPts val="0"/>
              </a:spcBef>
              <a:buNone/>
              <a:defRPr sz="2400">
                <a:solidFill>
                  <a:srgbClr val="00B8E6"/>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Picture Placeholder 7"/>
          <p:cNvSpPr>
            <a:spLocks noGrp="1" noChangeAspect="1"/>
          </p:cNvSpPr>
          <p:nvPr>
            <p:ph type="pic" sz="quarter" idx="13"/>
          </p:nvPr>
        </p:nvSpPr>
        <p:spPr>
          <a:xfrm>
            <a:off x="468000" y="3871865"/>
            <a:ext cx="8748000" cy="2059289"/>
          </a:xfrm>
        </p:spPr>
        <p:txBody>
          <a:bodyPr lIns="0"/>
          <a:lstStyle>
            <a:lvl1pPr marL="0" indent="0">
              <a:buFont typeface="Arial" pitchFamily="34" charset="0"/>
              <a:buNone/>
              <a:defRPr>
                <a:latin typeface="Arial" pitchFamily="34" charset="0"/>
                <a:cs typeface="Arial" pitchFamily="34" charset="0"/>
              </a:defRPr>
            </a:lvl1pPr>
          </a:lstStyle>
          <a:p>
            <a:r>
              <a:rPr lang="en-US"/>
              <a:t>Click icon to add picture</a:t>
            </a:r>
            <a:endParaRPr lang="en-GB" dirty="0"/>
          </a:p>
        </p:txBody>
      </p:sp>
      <p:sp>
        <p:nvSpPr>
          <p:cNvPr id="14" name="Title 1"/>
          <p:cNvSpPr>
            <a:spLocks noGrp="1"/>
          </p:cNvSpPr>
          <p:nvPr>
            <p:ph type="title"/>
          </p:nvPr>
        </p:nvSpPr>
        <p:spPr>
          <a:xfrm>
            <a:off x="360000" y="2448000"/>
            <a:ext cx="8229600" cy="368904"/>
          </a:xfrm>
        </p:spPr>
        <p:txBody>
          <a:bodyPr anchor="t">
            <a:noAutofit/>
          </a:bodyPr>
          <a:lstStyle>
            <a:lvl1pPr>
              <a:defRPr sz="1200">
                <a:solidFill>
                  <a:srgbClr val="00B8E6"/>
                </a:solidFill>
                <a:latin typeface="Arial" pitchFamily="34" charset="0"/>
                <a:cs typeface="Arial" pitchFamily="34" charset="0"/>
              </a:defRPr>
            </a:lvl1pPr>
          </a:lstStyle>
          <a:p>
            <a:r>
              <a:rPr lang="en-US"/>
              <a:t>Click to edit Master title style</a:t>
            </a:r>
            <a:endParaRPr lang="en-GB" dirty="0"/>
          </a:p>
        </p:txBody>
      </p:sp>
      <p:sp>
        <p:nvSpPr>
          <p:cNvPr id="16" name="Text Placeholder 9"/>
          <p:cNvSpPr>
            <a:spLocks noGrp="1"/>
          </p:cNvSpPr>
          <p:nvPr>
            <p:ph type="body" sz="quarter" idx="14" hasCustomPrompt="1"/>
          </p:nvPr>
        </p:nvSpPr>
        <p:spPr>
          <a:xfrm>
            <a:off x="360000" y="5972330"/>
            <a:ext cx="7902492" cy="359727"/>
          </a:xfrm>
        </p:spPr>
        <p:txBody>
          <a:bodyPr lIns="0">
            <a:noAutofit/>
          </a:bodyPr>
          <a:lstStyle>
            <a:lvl1pPr marL="0" indent="0">
              <a:spcBef>
                <a:spcPts val="0"/>
              </a:spcBef>
              <a:buNone/>
              <a:defRPr sz="1400">
                <a:latin typeface="Arial" pitchFamily="34" charset="0"/>
                <a:cs typeface="Arial" pitchFamily="34" charset="0"/>
              </a:defRPr>
            </a:lvl1pPr>
          </a:lstStyle>
          <a:p>
            <a:pPr lvl="0"/>
            <a:r>
              <a:rPr lang="en-GB" dirty="0"/>
              <a:t>Presentation by #</a:t>
            </a:r>
          </a:p>
          <a:p>
            <a:pPr lvl="0"/>
            <a:endParaRPr lang="en-GB" dirty="0"/>
          </a:p>
        </p:txBody>
      </p:sp>
      <p:sp>
        <p:nvSpPr>
          <p:cNvPr id="17" name="Text Placeholder 11"/>
          <p:cNvSpPr>
            <a:spLocks noGrp="1"/>
          </p:cNvSpPr>
          <p:nvPr>
            <p:ph type="body" sz="quarter" idx="15" hasCustomPrompt="1"/>
          </p:nvPr>
        </p:nvSpPr>
        <p:spPr>
          <a:xfrm>
            <a:off x="360000" y="6219372"/>
            <a:ext cx="4321175" cy="358775"/>
          </a:xfrm>
        </p:spPr>
        <p:txBody>
          <a:bodyPr lIns="0">
            <a:noAutofit/>
          </a:bodyPr>
          <a:lstStyle>
            <a:lvl1pPr marL="0" indent="0">
              <a:spcBef>
                <a:spcPts val="0"/>
              </a:spcBef>
              <a:buNone/>
              <a:defRPr sz="1400">
                <a:solidFill>
                  <a:srgbClr val="00B8E6"/>
                </a:solidFill>
                <a:latin typeface="Arial" pitchFamily="34" charset="0"/>
                <a:cs typeface="Arial" pitchFamily="34" charset="0"/>
              </a:defRPr>
            </a:lvl1pPr>
          </a:lstStyle>
          <a:p>
            <a:pPr lvl="0"/>
            <a:r>
              <a:rPr lang="en-GB" dirty="0"/>
              <a:t>Date</a:t>
            </a:r>
          </a:p>
        </p:txBody>
      </p:sp>
      <p:sp>
        <p:nvSpPr>
          <p:cNvPr id="18" name="Text Placeholder 4"/>
          <p:cNvSpPr>
            <a:spLocks noGrp="1"/>
          </p:cNvSpPr>
          <p:nvPr>
            <p:ph type="body" sz="quarter" idx="16"/>
          </p:nvPr>
        </p:nvSpPr>
        <p:spPr>
          <a:xfrm>
            <a:off x="360000" y="2708277"/>
            <a:ext cx="8281987" cy="630713"/>
          </a:xfrm>
        </p:spPr>
        <p:txBody>
          <a:bodyPr lIns="0" anchor="ctr">
            <a:noAutofit/>
          </a:bodyPr>
          <a:lstStyle>
            <a:lvl1pPr marL="0" indent="0">
              <a:spcBef>
                <a:spcPts val="0"/>
              </a:spcBef>
              <a:buNone/>
              <a:defRPr sz="2400">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5535162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900000"/>
            <a:ext cx="8229600" cy="648000"/>
          </a:xfrm>
        </p:spPr>
        <p:txBody>
          <a:bodyPr anchor="ctr"/>
          <a:lstStyle>
            <a:lvl1pPr>
              <a:defRPr>
                <a:solidFill>
                  <a:srgbClr val="00B8E6"/>
                </a:solidFill>
              </a:defRPr>
            </a:lvl1pPr>
          </a:lstStyle>
          <a:p>
            <a:r>
              <a:rPr lang="en-US"/>
              <a:t>Click to edit Master title style</a:t>
            </a:r>
            <a:endParaRPr lang="en-GB" dirty="0"/>
          </a:p>
        </p:txBody>
      </p:sp>
      <p:sp>
        <p:nvSpPr>
          <p:cNvPr id="3" name="Content Placeholder 2"/>
          <p:cNvSpPr>
            <a:spLocks noGrp="1"/>
          </p:cNvSpPr>
          <p:nvPr>
            <p:ph sz="half" idx="1"/>
          </p:nvPr>
        </p:nvSpPr>
        <p:spPr>
          <a:xfrm>
            <a:off x="540000" y="1800001"/>
            <a:ext cx="4038600" cy="4525963"/>
          </a:xfrm>
        </p:spPr>
        <p:txBody>
          <a:bodyPr lIns="0">
            <a:noAutofit/>
          </a:bodyPr>
          <a:lstStyle>
            <a:lvl1pPr>
              <a:buClr>
                <a:srgbClr val="00B8E6"/>
              </a:buCl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752000" y="1800001"/>
            <a:ext cx="4038600" cy="4525963"/>
          </a:xfrm>
        </p:spPr>
        <p:txBody>
          <a:bodyPr lIns="0">
            <a:noAutofit/>
          </a:bodyPr>
          <a:lstStyle>
            <a:lvl1pPr>
              <a:buClr>
                <a:srgbClr val="00B8E6"/>
              </a:buCl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1" name="Date Placeholder 7"/>
          <p:cNvSpPr>
            <a:spLocks noGrp="1"/>
          </p:cNvSpPr>
          <p:nvPr>
            <p:ph type="dt" sz="half" idx="10"/>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18"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19"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108318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000" y="900000"/>
            <a:ext cx="8229600" cy="648000"/>
          </a:xfrm>
        </p:spPr>
        <p:txBody>
          <a:bodyPr/>
          <a:lstStyle>
            <a:lvl1pPr algn="l">
              <a:defRPr sz="2400">
                <a:solidFill>
                  <a:srgbClr val="00B8E6"/>
                </a:solidFill>
              </a:defRPr>
            </a:lvl1pPr>
          </a:lstStyle>
          <a:p>
            <a:r>
              <a:rPr lang="en-US"/>
              <a:t>Click to edit Master title style</a:t>
            </a:r>
            <a:endParaRPr lang="en-GB" dirty="0"/>
          </a:p>
        </p:txBody>
      </p:sp>
      <p:sp>
        <p:nvSpPr>
          <p:cNvPr id="3" name="Text Placeholder 2"/>
          <p:cNvSpPr>
            <a:spLocks noGrp="1"/>
          </p:cNvSpPr>
          <p:nvPr>
            <p:ph type="body" idx="1"/>
          </p:nvPr>
        </p:nvSpPr>
        <p:spPr>
          <a:xfrm>
            <a:off x="540000" y="1800000"/>
            <a:ext cx="4040188" cy="639763"/>
          </a:xfrm>
        </p:spPr>
        <p:txBody>
          <a:bodyPr lIns="0"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00" y="2340000"/>
            <a:ext cx="4040188" cy="3951288"/>
          </a:xfrm>
        </p:spPr>
        <p:txBody>
          <a:bodyPr lIns="0"/>
          <a:lstStyle>
            <a:lvl1pPr>
              <a:buClr>
                <a:srgbClr val="00B8E6"/>
              </a:buCl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752002" y="1800000"/>
            <a:ext cx="4041775" cy="639763"/>
          </a:xfrm>
        </p:spPr>
        <p:txBody>
          <a:bodyPr lIns="0"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2002" y="2340000"/>
            <a:ext cx="4041775" cy="3951288"/>
          </a:xfrm>
        </p:spPr>
        <p:txBody>
          <a:bodyPr lIns="0">
            <a:noAutofit/>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4" name="Straight Connector 13"/>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3" name="Date Placeholder 7"/>
          <p:cNvSpPr>
            <a:spLocks noGrp="1"/>
          </p:cNvSpPr>
          <p:nvPr>
            <p:ph type="dt" sz="half" idx="10"/>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20" name="Footer Placeholder 8"/>
          <p:cNvSpPr>
            <a:spLocks noGrp="1"/>
          </p:cNvSpPr>
          <p:nvPr>
            <p:ph type="ftr" sz="quarter" idx="11"/>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21" name="Slide Number Placeholder 9"/>
          <p:cNvSpPr>
            <a:spLocks noGrp="1"/>
          </p:cNvSpPr>
          <p:nvPr>
            <p:ph type="sldNum" sz="quarter" idx="12"/>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3954734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900000"/>
            <a:ext cx="8229600" cy="648000"/>
          </a:xfrm>
        </p:spPr>
        <p:txBody>
          <a:bodyPr/>
          <a:lstStyle>
            <a:lvl1pPr>
              <a:defRPr>
                <a:solidFill>
                  <a:srgbClr val="00B8E6"/>
                </a:solidFill>
              </a:defRPr>
            </a:lvl1pPr>
          </a:lstStyle>
          <a:p>
            <a:r>
              <a:rPr lang="en-US"/>
              <a:t>Click to edit Master title style</a:t>
            </a:r>
            <a:endParaRPr lang="en-GB" dirty="0"/>
          </a:p>
        </p:txBody>
      </p:sp>
      <p:sp>
        <p:nvSpPr>
          <p:cNvPr id="3" name="Content Placeholder 2"/>
          <p:cNvSpPr>
            <a:spLocks noGrp="1"/>
          </p:cNvSpPr>
          <p:nvPr>
            <p:ph idx="1"/>
          </p:nvPr>
        </p:nvSpPr>
        <p:spPr>
          <a:xfrm>
            <a:off x="540000" y="1800001"/>
            <a:ext cx="8229600" cy="4525963"/>
          </a:xfrm>
        </p:spPr>
        <p:txBody>
          <a:bodyPr/>
          <a:lstStyle>
            <a:lvl1pPr>
              <a:buClr>
                <a:srgbClr val="00B8E6"/>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7"/>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0"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11"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17"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866154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6" name="Straight Connector 5"/>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7" name="Date Placeholder 7"/>
          <p:cNvSpPr>
            <a:spLocks noGrp="1"/>
          </p:cNvSpPr>
          <p:nvPr>
            <p:ph type="dt" sz="half" idx="10"/>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8" name="Footer Placeholder 8"/>
          <p:cNvSpPr>
            <a:spLocks noGrp="1"/>
          </p:cNvSpPr>
          <p:nvPr>
            <p:ph type="ftr" sz="quarter" idx="11"/>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9" name="Slide Number Placeholder 9"/>
          <p:cNvSpPr>
            <a:spLocks noGrp="1"/>
          </p:cNvSpPr>
          <p:nvPr>
            <p:ph type="sldNum" sz="quarter" idx="12"/>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404777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cxnSp>
        <p:nvCxnSpPr>
          <p:cNvPr id="11" name="Straight Connector 10"/>
          <p:cNvCxnSpPr/>
          <p:nvPr userDrawn="1"/>
        </p:nvCxnSpPr>
        <p:spPr>
          <a:xfrm>
            <a:off x="360000" y="5122495"/>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2" name="Text Box 3"/>
          <p:cNvSpPr txBox="1">
            <a:spLocks noChangeArrowheads="1"/>
          </p:cNvSpPr>
          <p:nvPr userDrawn="1"/>
        </p:nvSpPr>
        <p:spPr bwMode="auto">
          <a:xfrm>
            <a:off x="2768293" y="5263200"/>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chemeClr val="bg1"/>
                </a:solidFill>
              </a:rPr>
              <a:t>Glasgow</a:t>
            </a:r>
          </a:p>
          <a:p>
            <a:pPr eaLnBrk="1" fontAlgn="base" hangingPunct="1">
              <a:spcBef>
                <a:spcPts val="95"/>
              </a:spcBef>
              <a:spcAft>
                <a:spcPct val="0"/>
              </a:spcAft>
            </a:pPr>
            <a:r>
              <a:rPr lang="en-GB" sz="900" dirty="0">
                <a:solidFill>
                  <a:schemeClr val="bg1"/>
                </a:solidFill>
              </a:rPr>
              <a:t>191 West George Street</a:t>
            </a:r>
          </a:p>
          <a:p>
            <a:pPr eaLnBrk="1" fontAlgn="base" hangingPunct="1">
              <a:spcBef>
                <a:spcPts val="95"/>
              </a:spcBef>
              <a:spcAft>
                <a:spcPct val="0"/>
              </a:spcAft>
            </a:pPr>
            <a:r>
              <a:rPr lang="en-GB" sz="900" dirty="0">
                <a:solidFill>
                  <a:schemeClr val="bg1"/>
                </a:solidFill>
              </a:rPr>
              <a:t>Glasgow </a:t>
            </a:r>
          </a:p>
          <a:p>
            <a:pPr eaLnBrk="1" fontAlgn="base" hangingPunct="1">
              <a:spcBef>
                <a:spcPts val="95"/>
              </a:spcBef>
              <a:spcAft>
                <a:spcPct val="0"/>
              </a:spcAft>
            </a:pPr>
            <a:r>
              <a:rPr lang="en-GB" sz="900" dirty="0">
                <a:solidFill>
                  <a:schemeClr val="bg1"/>
                </a:solidFill>
              </a:rPr>
              <a:t>G2 2LB</a:t>
            </a:r>
          </a:p>
          <a:p>
            <a:pPr eaLnBrk="1" fontAlgn="base" hangingPunct="1">
              <a:spcBef>
                <a:spcPts val="95"/>
              </a:spcBef>
              <a:spcAft>
                <a:spcPct val="0"/>
              </a:spcAft>
            </a:pPr>
            <a:r>
              <a:rPr lang="en-GB" sz="900" dirty="0">
                <a:solidFill>
                  <a:srgbClr val="00B8E6"/>
                </a:solidFill>
              </a:rPr>
              <a:t>T</a:t>
            </a:r>
            <a:r>
              <a:rPr lang="en-GB" sz="900" dirty="0">
                <a:solidFill>
                  <a:schemeClr val="bg1"/>
                </a:solidFill>
              </a:rPr>
              <a:t> +44(0)141 566 9900</a:t>
            </a:r>
          </a:p>
          <a:p>
            <a:pPr eaLnBrk="1" fontAlgn="base" hangingPunct="1">
              <a:spcBef>
                <a:spcPts val="95"/>
              </a:spcBef>
              <a:spcAft>
                <a:spcPct val="0"/>
              </a:spcAft>
            </a:pPr>
            <a:r>
              <a:rPr lang="en-GB" sz="900" dirty="0">
                <a:solidFill>
                  <a:srgbClr val="00B8E6"/>
                </a:solidFill>
              </a:rPr>
              <a:t>F </a:t>
            </a:r>
            <a:r>
              <a:rPr lang="en-GB" sz="900" dirty="0">
                <a:solidFill>
                  <a:schemeClr val="bg1"/>
                </a:solidFill>
              </a:rPr>
              <a:t>+44(0)141 565 1222</a:t>
            </a:r>
          </a:p>
        </p:txBody>
      </p:sp>
      <p:sp>
        <p:nvSpPr>
          <p:cNvPr id="13" name="Text Box 4"/>
          <p:cNvSpPr txBox="1">
            <a:spLocks noChangeArrowheads="1"/>
          </p:cNvSpPr>
          <p:nvPr userDrawn="1"/>
        </p:nvSpPr>
        <p:spPr bwMode="auto">
          <a:xfrm>
            <a:off x="4996586" y="5263200"/>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chemeClr val="bg1"/>
                </a:solidFill>
              </a:rPr>
              <a:t>London</a:t>
            </a:r>
          </a:p>
          <a:p>
            <a:pPr eaLnBrk="1" fontAlgn="base" hangingPunct="1">
              <a:spcBef>
                <a:spcPts val="95"/>
              </a:spcBef>
              <a:spcAft>
                <a:spcPct val="0"/>
              </a:spcAft>
            </a:pPr>
            <a:r>
              <a:rPr lang="en-GB" sz="900" dirty="0">
                <a:solidFill>
                  <a:schemeClr val="bg1"/>
                </a:solidFill>
              </a:rPr>
              <a:t>Condor House</a:t>
            </a:r>
          </a:p>
          <a:p>
            <a:pPr eaLnBrk="1" fontAlgn="base" hangingPunct="1">
              <a:spcBef>
                <a:spcPts val="95"/>
              </a:spcBef>
              <a:spcAft>
                <a:spcPct val="0"/>
              </a:spcAft>
            </a:pPr>
            <a:r>
              <a:rPr lang="en-GB" sz="900" dirty="0">
                <a:solidFill>
                  <a:schemeClr val="bg1"/>
                </a:solidFill>
              </a:rPr>
              <a:t>10 St. Paul’s Churchyard</a:t>
            </a:r>
          </a:p>
          <a:p>
            <a:pPr eaLnBrk="1" fontAlgn="base" hangingPunct="1">
              <a:spcBef>
                <a:spcPts val="95"/>
              </a:spcBef>
              <a:spcAft>
                <a:spcPct val="0"/>
              </a:spcAft>
            </a:pPr>
            <a:r>
              <a:rPr lang="en-GB" sz="900" dirty="0">
                <a:solidFill>
                  <a:schemeClr val="bg1"/>
                </a:solidFill>
              </a:rPr>
              <a:t>London  EC4M 8AL</a:t>
            </a:r>
          </a:p>
          <a:p>
            <a:pPr eaLnBrk="1" fontAlgn="base" hangingPunct="1">
              <a:spcBef>
                <a:spcPts val="95"/>
              </a:spcBef>
              <a:spcAft>
                <a:spcPct val="0"/>
              </a:spcAft>
            </a:pPr>
            <a:r>
              <a:rPr lang="en-GB" sz="900" dirty="0">
                <a:solidFill>
                  <a:srgbClr val="00B8E6"/>
                </a:solidFill>
              </a:rPr>
              <a:t>T</a:t>
            </a:r>
            <a:r>
              <a:rPr lang="en-GB" sz="900" dirty="0">
                <a:solidFill>
                  <a:schemeClr val="bg1"/>
                </a:solidFill>
              </a:rPr>
              <a:t> +44(0)20 7429 4900</a:t>
            </a:r>
          </a:p>
          <a:p>
            <a:pPr eaLnBrk="1" fontAlgn="base" hangingPunct="1">
              <a:spcBef>
                <a:spcPts val="95"/>
              </a:spcBef>
              <a:spcAft>
                <a:spcPct val="0"/>
              </a:spcAft>
            </a:pPr>
            <a:r>
              <a:rPr lang="en-GB" sz="900" dirty="0">
                <a:solidFill>
                  <a:srgbClr val="00B8E6"/>
                </a:solidFill>
              </a:rPr>
              <a:t>F</a:t>
            </a:r>
            <a:r>
              <a:rPr lang="en-GB" sz="900" dirty="0">
                <a:solidFill>
                  <a:schemeClr val="bg1"/>
                </a:solidFill>
              </a:rPr>
              <a:t> +44(0)20 7329 5939</a:t>
            </a:r>
          </a:p>
        </p:txBody>
      </p:sp>
      <p:sp>
        <p:nvSpPr>
          <p:cNvPr id="14" name="Text Box 5"/>
          <p:cNvSpPr txBox="1">
            <a:spLocks noChangeArrowheads="1"/>
          </p:cNvSpPr>
          <p:nvPr userDrawn="1"/>
        </p:nvSpPr>
        <p:spPr bwMode="auto">
          <a:xfrm>
            <a:off x="540000" y="5263200"/>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chemeClr val="bg1"/>
                </a:solidFill>
              </a:rPr>
              <a:t>Edinburgh</a:t>
            </a:r>
          </a:p>
          <a:p>
            <a:pPr eaLnBrk="1" fontAlgn="base" hangingPunct="1">
              <a:spcBef>
                <a:spcPts val="95"/>
              </a:spcBef>
              <a:spcAft>
                <a:spcPct val="0"/>
              </a:spcAft>
            </a:pPr>
            <a:r>
              <a:rPr lang="en-GB" sz="900" dirty="0">
                <a:solidFill>
                  <a:schemeClr val="bg1"/>
                </a:solidFill>
              </a:rPr>
              <a:t>1 Exchange Crescent</a:t>
            </a:r>
          </a:p>
          <a:p>
            <a:pPr eaLnBrk="1" fontAlgn="base" hangingPunct="1">
              <a:spcBef>
                <a:spcPts val="95"/>
              </a:spcBef>
              <a:spcAft>
                <a:spcPct val="0"/>
              </a:spcAft>
            </a:pPr>
            <a:r>
              <a:rPr lang="en-GB" sz="900" dirty="0">
                <a:solidFill>
                  <a:schemeClr val="bg1"/>
                </a:solidFill>
              </a:rPr>
              <a:t>Conference Square</a:t>
            </a:r>
          </a:p>
          <a:p>
            <a:pPr eaLnBrk="1" fontAlgn="base" hangingPunct="1">
              <a:spcBef>
                <a:spcPts val="95"/>
              </a:spcBef>
              <a:spcAft>
                <a:spcPct val="0"/>
              </a:spcAft>
            </a:pPr>
            <a:r>
              <a:rPr lang="en-GB" sz="900" dirty="0">
                <a:solidFill>
                  <a:schemeClr val="bg1"/>
                </a:solidFill>
              </a:rPr>
              <a:t>Edinburgh  EH3 8UL</a:t>
            </a:r>
          </a:p>
          <a:p>
            <a:pPr eaLnBrk="1" fontAlgn="base" hangingPunct="1">
              <a:spcBef>
                <a:spcPts val="95"/>
              </a:spcBef>
              <a:spcAft>
                <a:spcPct val="0"/>
              </a:spcAft>
            </a:pPr>
            <a:r>
              <a:rPr lang="en-GB" sz="900" dirty="0">
                <a:solidFill>
                  <a:srgbClr val="00B8E6"/>
                </a:solidFill>
              </a:rPr>
              <a:t>T</a:t>
            </a:r>
            <a:r>
              <a:rPr lang="en-GB" sz="900" dirty="0">
                <a:solidFill>
                  <a:schemeClr val="bg1"/>
                </a:solidFill>
              </a:rPr>
              <a:t> +44(0)131 228 9900</a:t>
            </a:r>
          </a:p>
          <a:p>
            <a:pPr eaLnBrk="1" fontAlgn="base" hangingPunct="1">
              <a:spcBef>
                <a:spcPts val="95"/>
              </a:spcBef>
              <a:spcAft>
                <a:spcPct val="0"/>
              </a:spcAft>
            </a:pPr>
            <a:r>
              <a:rPr lang="en-GB" sz="900" dirty="0">
                <a:solidFill>
                  <a:srgbClr val="00B8E6"/>
                </a:solidFill>
              </a:rPr>
              <a:t>F</a:t>
            </a:r>
            <a:r>
              <a:rPr lang="en-GB" sz="900" dirty="0">
                <a:solidFill>
                  <a:schemeClr val="bg1"/>
                </a:solidFill>
              </a:rPr>
              <a:t> +44(0)131 228 1222</a:t>
            </a:r>
            <a:endParaRPr lang="en-GB" sz="900" dirty="0">
              <a:solidFill>
                <a:schemeClr val="bg1"/>
              </a:solidFill>
              <a:latin typeface="Times"/>
            </a:endParaRPr>
          </a:p>
        </p:txBody>
      </p:sp>
      <p:cxnSp>
        <p:nvCxnSpPr>
          <p:cNvPr id="21" name="Straight Connector 20"/>
          <p:cNvCxnSpPr/>
          <p:nvPr userDrawn="1"/>
        </p:nvCxnSpPr>
        <p:spPr>
          <a:xfrm>
            <a:off x="360000" y="6271220"/>
            <a:ext cx="8460000" cy="0"/>
          </a:xfrm>
          <a:prstGeom prst="line">
            <a:avLst/>
          </a:prstGeom>
          <a:ln w="38100">
            <a:solidFill>
              <a:srgbClr val="00B8E6"/>
            </a:solidFill>
          </a:ln>
        </p:spPr>
        <p:style>
          <a:lnRef idx="1">
            <a:schemeClr val="accent1"/>
          </a:lnRef>
          <a:fillRef idx="0">
            <a:schemeClr val="accent1"/>
          </a:fillRef>
          <a:effectRef idx="0">
            <a:schemeClr val="accent1"/>
          </a:effectRef>
          <a:fontRef idx="minor">
            <a:schemeClr val="tx1"/>
          </a:fontRef>
        </p:style>
      </p:cxnSp>
      <p:sp>
        <p:nvSpPr>
          <p:cNvPr id="22" name="Text Box 5"/>
          <p:cNvSpPr txBox="1">
            <a:spLocks noChangeArrowheads="1"/>
          </p:cNvSpPr>
          <p:nvPr userDrawn="1"/>
        </p:nvSpPr>
        <p:spPr bwMode="auto">
          <a:xfrm>
            <a:off x="540000" y="4948195"/>
            <a:ext cx="5949876" cy="33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ts val="1200"/>
              </a:lnSpc>
              <a:spcBef>
                <a:spcPct val="20000"/>
              </a:spcBef>
              <a:spcAft>
                <a:spcPct val="0"/>
              </a:spcAft>
              <a:buClrTx/>
              <a:buSzTx/>
              <a:buFontTx/>
              <a:buNone/>
              <a:tabLst/>
              <a:defRPr/>
            </a:pPr>
            <a:r>
              <a:rPr lang="en-GB" sz="1800" dirty="0">
                <a:solidFill>
                  <a:srgbClr val="00B8E6"/>
                </a:solidFill>
              </a:rPr>
              <a:t>www.shepwedd.co.uk</a:t>
            </a:r>
          </a:p>
          <a:p>
            <a:pPr eaLnBrk="1" fontAlgn="base" hangingPunct="1">
              <a:lnSpc>
                <a:spcPts val="1200"/>
              </a:lnSpc>
              <a:spcBef>
                <a:spcPct val="20000"/>
              </a:spcBef>
              <a:spcAft>
                <a:spcPct val="0"/>
              </a:spcAft>
            </a:pPr>
            <a:endParaRPr lang="en-GB" sz="900" dirty="0">
              <a:solidFill>
                <a:srgbClr val="00B8E4"/>
              </a:solidFill>
              <a:latin typeface="Times"/>
            </a:endParaRPr>
          </a:p>
        </p:txBody>
      </p:sp>
      <p:pic>
        <p:nvPicPr>
          <p:cNvPr id="15" name="Picture 14" descr="Description: Description: H:\word2000\sw.wmf"/>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12935" y="432000"/>
            <a:ext cx="2352675" cy="609600"/>
          </a:xfrm>
          <a:prstGeom prst="rect">
            <a:avLst/>
          </a:prstGeom>
          <a:noFill/>
          <a:ln>
            <a:noFill/>
          </a:ln>
        </p:spPr>
      </p:pic>
      <p:sp>
        <p:nvSpPr>
          <p:cNvPr id="9" name="Text Box 4"/>
          <p:cNvSpPr txBox="1">
            <a:spLocks noChangeArrowheads="1"/>
          </p:cNvSpPr>
          <p:nvPr userDrawn="1"/>
        </p:nvSpPr>
        <p:spPr bwMode="auto">
          <a:xfrm>
            <a:off x="7224880" y="5228296"/>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chemeClr val="bg1"/>
                </a:solidFill>
              </a:rPr>
              <a:t>Aberdeen</a:t>
            </a:r>
          </a:p>
          <a:p>
            <a:pPr eaLnBrk="1" fontAlgn="base" hangingPunct="1">
              <a:lnSpc>
                <a:spcPct val="100000"/>
              </a:lnSpc>
              <a:spcBef>
                <a:spcPts val="95"/>
              </a:spcBef>
              <a:spcAft>
                <a:spcPct val="0"/>
              </a:spcAft>
            </a:pPr>
            <a:r>
              <a:rPr lang="en-GB" sz="900" b="0" dirty="0">
                <a:solidFill>
                  <a:schemeClr val="bg1"/>
                </a:solidFill>
              </a:rPr>
              <a:t>1 Berry Street</a:t>
            </a:r>
          </a:p>
          <a:p>
            <a:pPr eaLnBrk="1" fontAlgn="base" hangingPunct="1">
              <a:lnSpc>
                <a:spcPct val="100000"/>
              </a:lnSpc>
              <a:spcBef>
                <a:spcPts val="95"/>
              </a:spcBef>
              <a:spcAft>
                <a:spcPct val="0"/>
              </a:spcAft>
            </a:pPr>
            <a:r>
              <a:rPr lang="en-GB" sz="900" b="0" dirty="0">
                <a:solidFill>
                  <a:schemeClr val="bg1"/>
                </a:solidFill>
              </a:rPr>
              <a:t>Aberdeen </a:t>
            </a:r>
          </a:p>
          <a:p>
            <a:pPr eaLnBrk="1" fontAlgn="base" hangingPunct="1">
              <a:lnSpc>
                <a:spcPct val="100000"/>
              </a:lnSpc>
              <a:spcBef>
                <a:spcPts val="95"/>
              </a:spcBef>
              <a:spcAft>
                <a:spcPct val="0"/>
              </a:spcAft>
            </a:pPr>
            <a:r>
              <a:rPr lang="en-GB" sz="900" b="0" dirty="0">
                <a:solidFill>
                  <a:schemeClr val="bg1"/>
                </a:solidFill>
              </a:rPr>
              <a:t>AB25</a:t>
            </a:r>
            <a:r>
              <a:rPr lang="en-GB" sz="900" b="0" baseline="0" dirty="0">
                <a:solidFill>
                  <a:schemeClr val="bg1"/>
                </a:solidFill>
              </a:rPr>
              <a:t> 1HF</a:t>
            </a:r>
            <a:endParaRPr lang="en-GB" sz="900" b="0" dirty="0">
              <a:solidFill>
                <a:schemeClr val="bg1"/>
              </a:solidFill>
            </a:endParaRPr>
          </a:p>
          <a:p>
            <a:pPr eaLnBrk="1" fontAlgn="base" hangingPunct="1">
              <a:lnSpc>
                <a:spcPct val="100000"/>
              </a:lnSpc>
              <a:spcBef>
                <a:spcPts val="95"/>
              </a:spcBef>
              <a:spcAft>
                <a:spcPct val="0"/>
              </a:spcAft>
            </a:pPr>
            <a:r>
              <a:rPr lang="en-GB" sz="900" dirty="0">
                <a:solidFill>
                  <a:srgbClr val="00B8E6"/>
                </a:solidFill>
              </a:rPr>
              <a:t>T</a:t>
            </a:r>
            <a:r>
              <a:rPr lang="en-GB" sz="900" dirty="0">
                <a:solidFill>
                  <a:schemeClr val="bg1"/>
                </a:solidFill>
              </a:rPr>
              <a:t> +44(0)1224 343 555</a:t>
            </a:r>
          </a:p>
          <a:p>
            <a:pPr eaLnBrk="1" fontAlgn="base" hangingPunct="1">
              <a:lnSpc>
                <a:spcPct val="100000"/>
              </a:lnSpc>
              <a:spcBef>
                <a:spcPts val="95"/>
              </a:spcBef>
              <a:spcAft>
                <a:spcPct val="0"/>
              </a:spcAft>
            </a:pPr>
            <a:r>
              <a:rPr lang="en-GB" sz="900" dirty="0">
                <a:solidFill>
                  <a:srgbClr val="00B8E6"/>
                </a:solidFill>
              </a:rPr>
              <a:t>F</a:t>
            </a:r>
            <a:r>
              <a:rPr lang="en-GB" sz="900" dirty="0">
                <a:solidFill>
                  <a:schemeClr val="bg1"/>
                </a:solidFill>
              </a:rPr>
              <a:t> +44(0)1224 343 555</a:t>
            </a:r>
          </a:p>
        </p:txBody>
      </p:sp>
    </p:spTree>
    <p:extLst>
      <p:ext uri="{BB962C8B-B14F-4D97-AF65-F5344CB8AC3E}">
        <p14:creationId xmlns:p14="http://schemas.microsoft.com/office/powerpoint/2010/main" val="101648637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 Basic Content Page">
    <p:spTree>
      <p:nvGrpSpPr>
        <p:cNvPr id="1" name=""/>
        <p:cNvGrpSpPr/>
        <p:nvPr/>
      </p:nvGrpSpPr>
      <p:grpSpPr>
        <a:xfrm>
          <a:off x="0" y="0"/>
          <a:ext cx="0" cy="0"/>
          <a:chOff x="0" y="0"/>
          <a:chExt cx="0" cy="0"/>
        </a:xfrm>
      </p:grpSpPr>
      <p:sp>
        <p:nvSpPr>
          <p:cNvPr id="4" name="TextBox 3"/>
          <p:cNvSpPr txBox="1"/>
          <p:nvPr userDrawn="1"/>
        </p:nvSpPr>
        <p:spPr>
          <a:xfrm>
            <a:off x="0" y="0"/>
            <a:ext cx="9144000" cy="6570000"/>
          </a:xfrm>
          <a:prstGeom prst="rect">
            <a:avLst/>
          </a:prstGeom>
          <a:solidFill>
            <a:schemeClr val="tx1"/>
          </a:solidFill>
        </p:spPr>
        <p:txBody>
          <a:bodyPr wrap="square" rtlCol="0">
            <a:noAutofit/>
          </a:bodyPr>
          <a:lstStyle/>
          <a:p>
            <a:endParaRPr lang="en-GB" dirty="0">
              <a:latin typeface="Arial" pitchFamily="34" charset="0"/>
              <a:cs typeface="Arial" pitchFamily="34" charset="0"/>
            </a:endParaRPr>
          </a:p>
        </p:txBody>
      </p:sp>
      <p:sp>
        <p:nvSpPr>
          <p:cNvPr id="13" name="Title 1"/>
          <p:cNvSpPr>
            <a:spLocks noGrp="1"/>
          </p:cNvSpPr>
          <p:nvPr>
            <p:ph type="title"/>
          </p:nvPr>
        </p:nvSpPr>
        <p:spPr>
          <a:xfrm>
            <a:off x="540000" y="900000"/>
            <a:ext cx="8100000" cy="648000"/>
          </a:xfrm>
        </p:spPr>
        <p:txBody>
          <a:bodyPr anchor="ctr"/>
          <a:lstStyle>
            <a:lvl1pPr algn="l">
              <a:spcBef>
                <a:spcPts val="2000"/>
              </a:spcBef>
              <a:spcAft>
                <a:spcPts val="2000"/>
              </a:spcAft>
              <a:defRPr sz="2400">
                <a:solidFill>
                  <a:srgbClr val="00B8E6"/>
                </a:solidFill>
                <a:latin typeface="Arial" pitchFamily="34" charset="0"/>
                <a:cs typeface="Arial" pitchFamily="34" charset="0"/>
              </a:defRPr>
            </a:lvl1pPr>
          </a:lstStyle>
          <a:p>
            <a:r>
              <a:rPr lang="en-US"/>
              <a:t>Click to edit Master title style</a:t>
            </a:r>
            <a:endParaRPr lang="en-GB" dirty="0"/>
          </a:p>
        </p:txBody>
      </p:sp>
      <p:cxnSp>
        <p:nvCxnSpPr>
          <p:cNvPr id="15" name="Straight Connector 14"/>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60000" y="6570000"/>
            <a:ext cx="8460000"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20"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21"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22"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11" name="Content Placeholder 2"/>
          <p:cNvSpPr>
            <a:spLocks noGrp="1"/>
          </p:cNvSpPr>
          <p:nvPr>
            <p:ph idx="1"/>
          </p:nvPr>
        </p:nvSpPr>
        <p:spPr>
          <a:xfrm>
            <a:off x="540000" y="1800001"/>
            <a:ext cx="8229600" cy="4525963"/>
          </a:xfrm>
        </p:spPr>
        <p:txBody>
          <a:bodyPr/>
          <a:lstStyle>
            <a:lvl1pPr>
              <a:buClr>
                <a:srgbClr val="00B8E6"/>
              </a:buClr>
              <a:defRPr>
                <a:solidFill>
                  <a:schemeClr val="bg1"/>
                </a:solidFill>
              </a:defRPr>
            </a:lvl1pPr>
            <a:lvl2pPr>
              <a:defRPr>
                <a:solidFill>
                  <a:schemeClr val="bg1"/>
                </a:solidFill>
              </a:defRPr>
            </a:lvl2pPr>
            <a:lvl3pPr marL="1005750" indent="-285750">
              <a:buFont typeface="Arial" pitchFamily="34" charset="0"/>
              <a:buChar char="•"/>
              <a:defRPr>
                <a:solidFill>
                  <a:schemeClr val="bg1"/>
                </a:solidFill>
              </a:defRPr>
            </a:lvl3pPr>
            <a:lvl4pPr marL="1365750" indent="-285750">
              <a:buFont typeface="Arial" pitchFamily="34" charset="0"/>
              <a:buChar cha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9709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 Team - Biography">
    <p:spTree>
      <p:nvGrpSpPr>
        <p:cNvPr id="1" name=""/>
        <p:cNvGrpSpPr/>
        <p:nvPr/>
      </p:nvGrpSpPr>
      <p:grpSpPr>
        <a:xfrm>
          <a:off x="0" y="0"/>
          <a:ext cx="0" cy="0"/>
          <a:chOff x="0" y="0"/>
          <a:chExt cx="0" cy="0"/>
        </a:xfrm>
      </p:grpSpPr>
      <p:sp>
        <p:nvSpPr>
          <p:cNvPr id="2" name="TextBox 1"/>
          <p:cNvSpPr txBox="1"/>
          <p:nvPr userDrawn="1"/>
        </p:nvSpPr>
        <p:spPr>
          <a:xfrm>
            <a:off x="0" y="0"/>
            <a:ext cx="9144000" cy="6570000"/>
          </a:xfrm>
          <a:prstGeom prst="rect">
            <a:avLst/>
          </a:prstGeom>
          <a:solidFill>
            <a:schemeClr val="tx1"/>
          </a:solidFill>
        </p:spPr>
        <p:txBody>
          <a:bodyPr wrap="square" rtlCol="0">
            <a:noAutofit/>
          </a:bodyPr>
          <a:lstStyle/>
          <a:p>
            <a:endParaRPr lang="en-GB" dirty="0">
              <a:latin typeface="Arial" pitchFamily="34" charset="0"/>
              <a:cs typeface="Arial" pitchFamily="34" charset="0"/>
            </a:endParaRPr>
          </a:p>
        </p:txBody>
      </p:sp>
      <p:cxnSp>
        <p:nvCxnSpPr>
          <p:cNvPr id="47" name="Straight Connector 46"/>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04000" y="4149096"/>
            <a:ext cx="8316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sp>
        <p:nvSpPr>
          <p:cNvPr id="63" name="Title 1"/>
          <p:cNvSpPr>
            <a:spLocks noGrp="1"/>
          </p:cNvSpPr>
          <p:nvPr>
            <p:ph type="title"/>
          </p:nvPr>
        </p:nvSpPr>
        <p:spPr>
          <a:xfrm>
            <a:off x="540000" y="900000"/>
            <a:ext cx="8229600" cy="648000"/>
          </a:xfrm>
        </p:spPr>
        <p:txBody>
          <a:bodyPr/>
          <a:lstStyle>
            <a:lvl1pPr>
              <a:defRPr>
                <a:solidFill>
                  <a:srgbClr val="00B8E6"/>
                </a:solidFill>
              </a:defRPr>
            </a:lvl1pPr>
          </a:lstStyle>
          <a:p>
            <a:r>
              <a:rPr lang="en-US"/>
              <a:t>Click to edit Master title style</a:t>
            </a:r>
            <a:endParaRPr lang="en-GB" dirty="0"/>
          </a:p>
        </p:txBody>
      </p:sp>
      <p:cxnSp>
        <p:nvCxnSpPr>
          <p:cNvPr id="64" name="Straight Connector 63"/>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65" name="Picture Placeholder 3"/>
          <p:cNvSpPr>
            <a:spLocks noGrp="1"/>
          </p:cNvSpPr>
          <p:nvPr>
            <p:ph type="pic" sz="quarter" idx="20"/>
          </p:nvPr>
        </p:nvSpPr>
        <p:spPr>
          <a:xfrm>
            <a:off x="540000" y="22860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66" name="Text Placeholder 5"/>
          <p:cNvSpPr>
            <a:spLocks noGrp="1"/>
          </p:cNvSpPr>
          <p:nvPr>
            <p:ph type="body" sz="quarter" idx="22"/>
          </p:nvPr>
        </p:nvSpPr>
        <p:spPr>
          <a:xfrm>
            <a:off x="540000" y="3303036"/>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67" name="Text Placeholder 5"/>
          <p:cNvSpPr>
            <a:spLocks noGrp="1"/>
          </p:cNvSpPr>
          <p:nvPr>
            <p:ph type="body" sz="quarter" idx="24"/>
          </p:nvPr>
        </p:nvSpPr>
        <p:spPr>
          <a:xfrm>
            <a:off x="1746000" y="3303036"/>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68" name="Picture Placeholder 3"/>
          <p:cNvSpPr>
            <a:spLocks noGrp="1"/>
          </p:cNvSpPr>
          <p:nvPr>
            <p:ph type="pic" sz="quarter" idx="29"/>
          </p:nvPr>
        </p:nvSpPr>
        <p:spPr>
          <a:xfrm>
            <a:off x="4154400"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1" name="Text Placeholder 5"/>
          <p:cNvSpPr>
            <a:spLocks noGrp="1"/>
          </p:cNvSpPr>
          <p:nvPr>
            <p:ph type="body" sz="quarter" idx="30"/>
          </p:nvPr>
        </p:nvSpPr>
        <p:spPr>
          <a:xfrm>
            <a:off x="4154400" y="3303036"/>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72" name="Picture Placeholder 3"/>
          <p:cNvSpPr>
            <a:spLocks noGrp="1"/>
          </p:cNvSpPr>
          <p:nvPr>
            <p:ph type="pic" sz="quarter" idx="31"/>
          </p:nvPr>
        </p:nvSpPr>
        <p:spPr>
          <a:xfrm>
            <a:off x="5358115"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2" name="Text Placeholder 5"/>
          <p:cNvSpPr>
            <a:spLocks noGrp="1"/>
          </p:cNvSpPr>
          <p:nvPr>
            <p:ph type="body" sz="quarter" idx="32"/>
          </p:nvPr>
        </p:nvSpPr>
        <p:spPr>
          <a:xfrm>
            <a:off x="5358115" y="3303036"/>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83" name="Picture Placeholder 3"/>
          <p:cNvSpPr>
            <a:spLocks noGrp="1"/>
          </p:cNvSpPr>
          <p:nvPr>
            <p:ph type="pic" sz="quarter" idx="33"/>
          </p:nvPr>
        </p:nvSpPr>
        <p:spPr>
          <a:xfrm>
            <a:off x="6561830"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4" name="Text Placeholder 5"/>
          <p:cNvSpPr>
            <a:spLocks noGrp="1"/>
          </p:cNvSpPr>
          <p:nvPr>
            <p:ph type="body" sz="quarter" idx="34"/>
          </p:nvPr>
        </p:nvSpPr>
        <p:spPr>
          <a:xfrm>
            <a:off x="6561830" y="3303036"/>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86" name="Picture Placeholder 3"/>
          <p:cNvSpPr>
            <a:spLocks noGrp="1"/>
          </p:cNvSpPr>
          <p:nvPr>
            <p:ph type="pic" sz="quarter" idx="35"/>
          </p:nvPr>
        </p:nvSpPr>
        <p:spPr>
          <a:xfrm>
            <a:off x="7765544"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8" name="Text Placeholder 5"/>
          <p:cNvSpPr>
            <a:spLocks noGrp="1"/>
          </p:cNvSpPr>
          <p:nvPr>
            <p:ph type="body" sz="quarter" idx="36"/>
          </p:nvPr>
        </p:nvSpPr>
        <p:spPr>
          <a:xfrm>
            <a:off x="7765544" y="3303036"/>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0" name="Picture Placeholder 3"/>
          <p:cNvSpPr>
            <a:spLocks noGrp="1"/>
          </p:cNvSpPr>
          <p:nvPr>
            <p:ph type="pic" sz="quarter" idx="37"/>
          </p:nvPr>
        </p:nvSpPr>
        <p:spPr>
          <a:xfrm>
            <a:off x="540000"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2" name="Text Placeholder 5"/>
          <p:cNvSpPr>
            <a:spLocks noGrp="1"/>
          </p:cNvSpPr>
          <p:nvPr>
            <p:ph type="body" sz="quarter" idx="38"/>
          </p:nvPr>
        </p:nvSpPr>
        <p:spPr>
          <a:xfrm>
            <a:off x="540000"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4" name="Picture Placeholder 3"/>
          <p:cNvSpPr>
            <a:spLocks noGrp="1"/>
          </p:cNvSpPr>
          <p:nvPr>
            <p:ph type="pic" sz="quarter" idx="39"/>
          </p:nvPr>
        </p:nvSpPr>
        <p:spPr>
          <a:xfrm>
            <a:off x="1744257"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5" name="Text Placeholder 5"/>
          <p:cNvSpPr>
            <a:spLocks noGrp="1"/>
          </p:cNvSpPr>
          <p:nvPr>
            <p:ph type="body" sz="quarter" idx="40"/>
          </p:nvPr>
        </p:nvSpPr>
        <p:spPr>
          <a:xfrm>
            <a:off x="1744257"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6" name="Picture Placeholder 3"/>
          <p:cNvSpPr>
            <a:spLocks noGrp="1"/>
          </p:cNvSpPr>
          <p:nvPr>
            <p:ph type="pic" sz="quarter" idx="49"/>
          </p:nvPr>
        </p:nvSpPr>
        <p:spPr>
          <a:xfrm>
            <a:off x="2948514"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7" name="Text Placeholder 5"/>
          <p:cNvSpPr>
            <a:spLocks noGrp="1"/>
          </p:cNvSpPr>
          <p:nvPr>
            <p:ph type="body" sz="quarter" idx="50"/>
          </p:nvPr>
        </p:nvSpPr>
        <p:spPr>
          <a:xfrm>
            <a:off x="2948514"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8" name="Picture Placeholder 3"/>
          <p:cNvSpPr>
            <a:spLocks noGrp="1"/>
          </p:cNvSpPr>
          <p:nvPr>
            <p:ph type="pic" sz="quarter" idx="53"/>
          </p:nvPr>
        </p:nvSpPr>
        <p:spPr>
          <a:xfrm>
            <a:off x="4152771"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9" name="Text Placeholder 5"/>
          <p:cNvSpPr>
            <a:spLocks noGrp="1"/>
          </p:cNvSpPr>
          <p:nvPr>
            <p:ph type="body" sz="quarter" idx="54"/>
          </p:nvPr>
        </p:nvSpPr>
        <p:spPr>
          <a:xfrm>
            <a:off x="4152771"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100" name="Picture Placeholder 3"/>
          <p:cNvSpPr>
            <a:spLocks noGrp="1"/>
          </p:cNvSpPr>
          <p:nvPr>
            <p:ph type="pic" sz="quarter" idx="55"/>
          </p:nvPr>
        </p:nvSpPr>
        <p:spPr>
          <a:xfrm>
            <a:off x="5357028"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1" name="Text Placeholder 5"/>
          <p:cNvSpPr>
            <a:spLocks noGrp="1"/>
          </p:cNvSpPr>
          <p:nvPr>
            <p:ph type="body" sz="quarter" idx="56"/>
          </p:nvPr>
        </p:nvSpPr>
        <p:spPr>
          <a:xfrm>
            <a:off x="5357028"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102" name="Picture Placeholder 3"/>
          <p:cNvSpPr>
            <a:spLocks noGrp="1"/>
          </p:cNvSpPr>
          <p:nvPr>
            <p:ph type="pic" sz="quarter" idx="57"/>
          </p:nvPr>
        </p:nvSpPr>
        <p:spPr>
          <a:xfrm>
            <a:off x="6561285"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3" name="Text Placeholder 5"/>
          <p:cNvSpPr>
            <a:spLocks noGrp="1"/>
          </p:cNvSpPr>
          <p:nvPr>
            <p:ph type="body" sz="quarter" idx="58"/>
          </p:nvPr>
        </p:nvSpPr>
        <p:spPr>
          <a:xfrm>
            <a:off x="6561285"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104" name="Picture Placeholder 3"/>
          <p:cNvSpPr>
            <a:spLocks noGrp="1"/>
          </p:cNvSpPr>
          <p:nvPr>
            <p:ph type="pic" sz="quarter" idx="59"/>
          </p:nvPr>
        </p:nvSpPr>
        <p:spPr>
          <a:xfrm>
            <a:off x="7765544"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5" name="Text Placeholder 5"/>
          <p:cNvSpPr>
            <a:spLocks noGrp="1"/>
          </p:cNvSpPr>
          <p:nvPr>
            <p:ph type="body" sz="quarter" idx="60"/>
          </p:nvPr>
        </p:nvSpPr>
        <p:spPr>
          <a:xfrm>
            <a:off x="7765544" y="5267144"/>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106" name="Picture Placeholder 7"/>
          <p:cNvSpPr>
            <a:spLocks noGrp="1"/>
          </p:cNvSpPr>
          <p:nvPr>
            <p:ph type="pic" sz="quarter" idx="61"/>
          </p:nvPr>
        </p:nvSpPr>
        <p:spPr>
          <a:xfrm>
            <a:off x="1746000" y="22860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8" name="Text Placeholder 86"/>
          <p:cNvSpPr>
            <a:spLocks noGrp="1"/>
          </p:cNvSpPr>
          <p:nvPr>
            <p:ph type="body" sz="quarter" idx="63" hasCustomPrompt="1"/>
          </p:nvPr>
        </p:nvSpPr>
        <p:spPr>
          <a:xfrm>
            <a:off x="540000" y="3789048"/>
            <a:ext cx="2232000" cy="269247"/>
          </a:xfrm>
        </p:spPr>
        <p:txBody>
          <a:bodyPr lIns="0" rIns="0">
            <a:noAutofit/>
          </a:bodyPr>
          <a:lstStyle>
            <a:lvl1pPr marL="0" indent="0">
              <a:spcBef>
                <a:spcPts val="20"/>
              </a:spcBef>
              <a:buNone/>
              <a:defRPr sz="1600">
                <a:solidFill>
                  <a:srgbClr val="00B8E6"/>
                </a:solidFill>
                <a:latin typeface="Arial" pitchFamily="34" charset="0"/>
                <a:cs typeface="Arial" pitchFamily="34" charset="0"/>
              </a:defRPr>
            </a:lvl1pPr>
          </a:lstStyle>
          <a:p>
            <a:pPr lvl="0"/>
            <a:r>
              <a:rPr lang="en-US" dirty="0"/>
              <a:t>Click to edit text</a:t>
            </a:r>
            <a:endParaRPr lang="en-GB" dirty="0"/>
          </a:p>
        </p:txBody>
      </p:sp>
      <p:cxnSp>
        <p:nvCxnSpPr>
          <p:cNvPr id="109" name="Straight Connector 108"/>
          <p:cNvCxnSpPr/>
          <p:nvPr userDrawn="1"/>
        </p:nvCxnSpPr>
        <p:spPr>
          <a:xfrm>
            <a:off x="521460" y="2160000"/>
            <a:ext cx="2232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110" name="Text Placeholder 90"/>
          <p:cNvSpPr>
            <a:spLocks noGrp="1"/>
          </p:cNvSpPr>
          <p:nvPr>
            <p:ph type="body" sz="quarter" idx="64" hasCustomPrompt="1"/>
          </p:nvPr>
        </p:nvSpPr>
        <p:spPr>
          <a:xfrm>
            <a:off x="4154400" y="1800000"/>
            <a:ext cx="2970213" cy="270000"/>
          </a:xfrm>
        </p:spPr>
        <p:txBody>
          <a:bodyPr lIns="0" rIns="0">
            <a:noAutofit/>
          </a:bodyPr>
          <a:lstStyle>
            <a:lvl1pPr marL="0" indent="0">
              <a:spcBef>
                <a:spcPts val="20"/>
              </a:spcBef>
              <a:buNone/>
              <a:defRPr sz="1600">
                <a:solidFill>
                  <a:srgbClr val="00B8E6"/>
                </a:solidFill>
                <a:latin typeface="Arial" pitchFamily="34" charset="0"/>
                <a:cs typeface="Arial" pitchFamily="34" charset="0"/>
              </a:defRPr>
            </a:lvl1pPr>
          </a:lstStyle>
          <a:p>
            <a:pPr lvl="0"/>
            <a:r>
              <a:rPr lang="en-US" dirty="0"/>
              <a:t>Click to edit text </a:t>
            </a:r>
            <a:endParaRPr lang="en-GB" dirty="0"/>
          </a:p>
        </p:txBody>
      </p:sp>
      <p:cxnSp>
        <p:nvCxnSpPr>
          <p:cNvPr id="111" name="Straight Connector 110"/>
          <p:cNvCxnSpPr/>
          <p:nvPr userDrawn="1"/>
        </p:nvCxnSpPr>
        <p:spPr>
          <a:xfrm>
            <a:off x="4154400" y="2160000"/>
            <a:ext cx="3420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112"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113"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114"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115" name="Text Placeholder 86"/>
          <p:cNvSpPr>
            <a:spLocks noGrp="1"/>
          </p:cNvSpPr>
          <p:nvPr>
            <p:ph type="body" sz="quarter" idx="65" hasCustomPrompt="1"/>
          </p:nvPr>
        </p:nvSpPr>
        <p:spPr>
          <a:xfrm>
            <a:off x="542684" y="1800000"/>
            <a:ext cx="2232000" cy="269247"/>
          </a:xfrm>
        </p:spPr>
        <p:txBody>
          <a:bodyPr lIns="0" rIns="0">
            <a:noAutofit/>
          </a:bodyPr>
          <a:lstStyle>
            <a:lvl1pPr marL="0" indent="0">
              <a:spcBef>
                <a:spcPts val="20"/>
              </a:spcBef>
              <a:buNone/>
              <a:defRPr sz="1600">
                <a:solidFill>
                  <a:srgbClr val="00B8E6"/>
                </a:solidFill>
                <a:latin typeface="Arial" pitchFamily="34" charset="0"/>
                <a:cs typeface="Arial" pitchFamily="34" charset="0"/>
              </a:defRPr>
            </a:lvl1pPr>
          </a:lstStyle>
          <a:p>
            <a:pPr lvl="0"/>
            <a:r>
              <a:rPr lang="en-US" dirty="0"/>
              <a:t>Click to edit text</a:t>
            </a:r>
            <a:endParaRPr lang="en-GB" dirty="0"/>
          </a:p>
        </p:txBody>
      </p:sp>
    </p:spTree>
    <p:extLst>
      <p:ext uri="{BB962C8B-B14F-4D97-AF65-F5344CB8AC3E}">
        <p14:creationId xmlns:p14="http://schemas.microsoft.com/office/powerpoint/2010/main" val="2840386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 Biography/Team Page extended">
    <p:spTree>
      <p:nvGrpSpPr>
        <p:cNvPr id="1" name=""/>
        <p:cNvGrpSpPr/>
        <p:nvPr/>
      </p:nvGrpSpPr>
      <p:grpSpPr>
        <a:xfrm>
          <a:off x="0" y="0"/>
          <a:ext cx="0" cy="0"/>
          <a:chOff x="0" y="0"/>
          <a:chExt cx="0" cy="0"/>
        </a:xfrm>
      </p:grpSpPr>
      <p:sp>
        <p:nvSpPr>
          <p:cNvPr id="2" name="TextBox 1"/>
          <p:cNvSpPr txBox="1"/>
          <p:nvPr userDrawn="1"/>
        </p:nvSpPr>
        <p:spPr>
          <a:xfrm>
            <a:off x="0" y="0"/>
            <a:ext cx="9144000" cy="6570000"/>
          </a:xfrm>
          <a:prstGeom prst="rect">
            <a:avLst/>
          </a:prstGeom>
          <a:solidFill>
            <a:schemeClr val="tx1"/>
          </a:solidFill>
        </p:spPr>
        <p:txBody>
          <a:bodyPr wrap="square" rtlCol="0">
            <a:noAutofit/>
          </a:bodyPr>
          <a:lstStyle/>
          <a:p>
            <a:endParaRPr lang="en-GB" dirty="0">
              <a:latin typeface="Arial" pitchFamily="34" charset="0"/>
              <a:cs typeface="Arial" pitchFamily="34" charset="0"/>
            </a:endParaRPr>
          </a:p>
        </p:txBody>
      </p:sp>
      <p:cxnSp>
        <p:nvCxnSpPr>
          <p:cNvPr id="49" name="Straight Connector 48"/>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540000" y="900001"/>
            <a:ext cx="8229600" cy="648000"/>
          </a:xfrm>
        </p:spPr>
        <p:txBody>
          <a:bodyPr anchor="ctr">
            <a:normAutofit/>
          </a:bodyPr>
          <a:lstStyle>
            <a:lvl1pPr algn="l">
              <a:defRPr sz="2400" baseline="0">
                <a:solidFill>
                  <a:srgbClr val="00B8E6"/>
                </a:solidFill>
              </a:defRPr>
            </a:lvl1pPr>
          </a:lstStyle>
          <a:p>
            <a:r>
              <a:rPr lang="en-US"/>
              <a:t>Click to edit Master title style</a:t>
            </a:r>
            <a:endParaRPr lang="en-GB" dirty="0"/>
          </a:p>
        </p:txBody>
      </p:sp>
      <p:cxnSp>
        <p:nvCxnSpPr>
          <p:cNvPr id="55" name="Straight Connector 54"/>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63"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64"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65"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66" name="Picture Placeholder 3"/>
          <p:cNvSpPr>
            <a:spLocks noGrp="1"/>
          </p:cNvSpPr>
          <p:nvPr>
            <p:ph type="pic" sz="quarter" idx="20"/>
          </p:nvPr>
        </p:nvSpPr>
        <p:spPr>
          <a:xfrm>
            <a:off x="540000"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67" name="Text Placeholder 5"/>
          <p:cNvSpPr>
            <a:spLocks noGrp="1"/>
          </p:cNvSpPr>
          <p:nvPr>
            <p:ph type="body" sz="quarter" idx="22"/>
          </p:nvPr>
        </p:nvSpPr>
        <p:spPr>
          <a:xfrm>
            <a:off x="540000" y="3259492"/>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68" name="Text Placeholder 5"/>
          <p:cNvSpPr>
            <a:spLocks noGrp="1"/>
          </p:cNvSpPr>
          <p:nvPr>
            <p:ph type="body" sz="quarter" idx="24"/>
          </p:nvPr>
        </p:nvSpPr>
        <p:spPr>
          <a:xfrm>
            <a:off x="1746000" y="3259492"/>
            <a:ext cx="1008000" cy="396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69" name="Picture Placeholder 3"/>
          <p:cNvSpPr>
            <a:spLocks noGrp="1"/>
          </p:cNvSpPr>
          <p:nvPr>
            <p:ph type="pic" sz="quarter" idx="29"/>
          </p:nvPr>
        </p:nvSpPr>
        <p:spPr>
          <a:xfrm>
            <a:off x="4152771"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0" name="Text Placeholder 5"/>
          <p:cNvSpPr>
            <a:spLocks noGrp="1"/>
          </p:cNvSpPr>
          <p:nvPr>
            <p:ph type="body" sz="quarter" idx="30"/>
          </p:nvPr>
        </p:nvSpPr>
        <p:spPr>
          <a:xfrm>
            <a:off x="4152771" y="3259492"/>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71" name="Picture Placeholder 3"/>
          <p:cNvSpPr>
            <a:spLocks noGrp="1"/>
          </p:cNvSpPr>
          <p:nvPr>
            <p:ph type="pic" sz="quarter" idx="31"/>
          </p:nvPr>
        </p:nvSpPr>
        <p:spPr>
          <a:xfrm>
            <a:off x="5358115"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2" name="Text Placeholder 5"/>
          <p:cNvSpPr>
            <a:spLocks noGrp="1"/>
          </p:cNvSpPr>
          <p:nvPr>
            <p:ph type="body" sz="quarter" idx="32"/>
          </p:nvPr>
        </p:nvSpPr>
        <p:spPr>
          <a:xfrm>
            <a:off x="5358115" y="3259492"/>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73" name="Picture Placeholder 3"/>
          <p:cNvSpPr>
            <a:spLocks noGrp="1"/>
          </p:cNvSpPr>
          <p:nvPr>
            <p:ph type="pic" sz="quarter" idx="33"/>
          </p:nvPr>
        </p:nvSpPr>
        <p:spPr>
          <a:xfrm>
            <a:off x="6561830"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4" name="Text Placeholder 5"/>
          <p:cNvSpPr>
            <a:spLocks noGrp="1"/>
          </p:cNvSpPr>
          <p:nvPr>
            <p:ph type="body" sz="quarter" idx="34"/>
          </p:nvPr>
        </p:nvSpPr>
        <p:spPr>
          <a:xfrm>
            <a:off x="6561830" y="3259492"/>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75" name="Picture Placeholder 3"/>
          <p:cNvSpPr>
            <a:spLocks noGrp="1"/>
          </p:cNvSpPr>
          <p:nvPr>
            <p:ph type="pic" sz="quarter" idx="35"/>
          </p:nvPr>
        </p:nvSpPr>
        <p:spPr>
          <a:xfrm>
            <a:off x="7765544"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6" name="Text Placeholder 5"/>
          <p:cNvSpPr>
            <a:spLocks noGrp="1"/>
          </p:cNvSpPr>
          <p:nvPr>
            <p:ph type="body" sz="quarter" idx="36"/>
          </p:nvPr>
        </p:nvSpPr>
        <p:spPr>
          <a:xfrm>
            <a:off x="7765544" y="3259492"/>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77" name="Picture Placeholder 3"/>
          <p:cNvSpPr>
            <a:spLocks noGrp="1"/>
          </p:cNvSpPr>
          <p:nvPr>
            <p:ph type="pic" sz="quarter" idx="49"/>
          </p:nvPr>
        </p:nvSpPr>
        <p:spPr>
          <a:xfrm>
            <a:off x="2940898"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8" name="Text Placeholder 5"/>
          <p:cNvSpPr>
            <a:spLocks noGrp="1"/>
          </p:cNvSpPr>
          <p:nvPr>
            <p:ph type="body" sz="quarter" idx="50"/>
          </p:nvPr>
        </p:nvSpPr>
        <p:spPr>
          <a:xfrm>
            <a:off x="2940898" y="469522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79" name="Picture Placeholder 3"/>
          <p:cNvSpPr>
            <a:spLocks noGrp="1"/>
          </p:cNvSpPr>
          <p:nvPr>
            <p:ph type="pic" sz="quarter" idx="53"/>
          </p:nvPr>
        </p:nvSpPr>
        <p:spPr>
          <a:xfrm>
            <a:off x="4152771"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0" name="Text Placeholder 5"/>
          <p:cNvSpPr>
            <a:spLocks noGrp="1"/>
          </p:cNvSpPr>
          <p:nvPr>
            <p:ph type="body" sz="quarter" idx="54"/>
          </p:nvPr>
        </p:nvSpPr>
        <p:spPr>
          <a:xfrm>
            <a:off x="4152771" y="469522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81" name="Picture Placeholder 3"/>
          <p:cNvSpPr>
            <a:spLocks noGrp="1"/>
          </p:cNvSpPr>
          <p:nvPr>
            <p:ph type="pic" sz="quarter" idx="55"/>
          </p:nvPr>
        </p:nvSpPr>
        <p:spPr>
          <a:xfrm>
            <a:off x="5357028"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2" name="Text Placeholder 5"/>
          <p:cNvSpPr>
            <a:spLocks noGrp="1"/>
          </p:cNvSpPr>
          <p:nvPr>
            <p:ph type="body" sz="quarter" idx="56"/>
          </p:nvPr>
        </p:nvSpPr>
        <p:spPr>
          <a:xfrm>
            <a:off x="5357028" y="469522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83" name="Picture Placeholder 3"/>
          <p:cNvSpPr>
            <a:spLocks noGrp="1"/>
          </p:cNvSpPr>
          <p:nvPr>
            <p:ph type="pic" sz="quarter" idx="57"/>
          </p:nvPr>
        </p:nvSpPr>
        <p:spPr>
          <a:xfrm>
            <a:off x="6561285"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4" name="Text Placeholder 5"/>
          <p:cNvSpPr>
            <a:spLocks noGrp="1"/>
          </p:cNvSpPr>
          <p:nvPr>
            <p:ph type="body" sz="quarter" idx="58"/>
          </p:nvPr>
        </p:nvSpPr>
        <p:spPr>
          <a:xfrm>
            <a:off x="6561285" y="469522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85" name="Picture Placeholder 3"/>
          <p:cNvSpPr>
            <a:spLocks noGrp="1"/>
          </p:cNvSpPr>
          <p:nvPr>
            <p:ph type="pic" sz="quarter" idx="59"/>
          </p:nvPr>
        </p:nvSpPr>
        <p:spPr>
          <a:xfrm>
            <a:off x="7765544"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6" name="Text Placeholder 5"/>
          <p:cNvSpPr>
            <a:spLocks noGrp="1"/>
          </p:cNvSpPr>
          <p:nvPr>
            <p:ph type="body" sz="quarter" idx="60"/>
          </p:nvPr>
        </p:nvSpPr>
        <p:spPr>
          <a:xfrm>
            <a:off x="7765544" y="469522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87" name="Picture Placeholder 7"/>
          <p:cNvSpPr>
            <a:spLocks noGrp="1"/>
          </p:cNvSpPr>
          <p:nvPr>
            <p:ph type="pic" sz="quarter" idx="61"/>
          </p:nvPr>
        </p:nvSpPr>
        <p:spPr>
          <a:xfrm>
            <a:off x="1746000"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8" name="Text Placeholder 84"/>
          <p:cNvSpPr>
            <a:spLocks noGrp="1"/>
          </p:cNvSpPr>
          <p:nvPr>
            <p:ph type="body" sz="quarter" idx="62" hasCustomPrompt="1"/>
          </p:nvPr>
        </p:nvSpPr>
        <p:spPr>
          <a:xfrm>
            <a:off x="540000" y="1808945"/>
            <a:ext cx="2232000" cy="269875"/>
          </a:xfrm>
        </p:spPr>
        <p:txBody>
          <a:bodyPr/>
          <a:lstStyle>
            <a:lvl1pPr marL="0" indent="0">
              <a:spcBef>
                <a:spcPts val="20"/>
              </a:spcBef>
              <a:buNone/>
              <a:defRPr sz="1000">
                <a:solidFill>
                  <a:srgbClr val="00B8E6"/>
                </a:solidFill>
                <a:latin typeface="Arial" pitchFamily="34" charset="0"/>
                <a:cs typeface="Arial" pitchFamily="34" charset="0"/>
              </a:defRPr>
            </a:lvl1pPr>
          </a:lstStyle>
          <a:p>
            <a:pPr lvl="0"/>
            <a:r>
              <a:rPr lang="en-US" dirty="0"/>
              <a:t>Click to edit text</a:t>
            </a:r>
          </a:p>
        </p:txBody>
      </p:sp>
      <p:cxnSp>
        <p:nvCxnSpPr>
          <p:cNvPr id="89" name="Straight Connector 88"/>
          <p:cNvCxnSpPr/>
          <p:nvPr userDrawn="1"/>
        </p:nvCxnSpPr>
        <p:spPr>
          <a:xfrm>
            <a:off x="521460" y="2116456"/>
            <a:ext cx="2232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90" name="Text Placeholder 90"/>
          <p:cNvSpPr>
            <a:spLocks noGrp="1"/>
          </p:cNvSpPr>
          <p:nvPr>
            <p:ph type="body" sz="quarter" idx="64" hasCustomPrompt="1"/>
          </p:nvPr>
        </p:nvSpPr>
        <p:spPr>
          <a:xfrm>
            <a:off x="2951784" y="1800000"/>
            <a:ext cx="1008000" cy="270000"/>
          </a:xfrm>
        </p:spPr>
        <p:txBody>
          <a:bodyPr>
            <a:noAutofit/>
          </a:bodyPr>
          <a:lstStyle>
            <a:lvl1pPr marL="0" indent="0">
              <a:spcBef>
                <a:spcPts val="20"/>
              </a:spcBef>
              <a:buNone/>
              <a:defRPr sz="1000">
                <a:solidFill>
                  <a:srgbClr val="00B8E6"/>
                </a:solidFill>
                <a:latin typeface="Arial" pitchFamily="34" charset="0"/>
                <a:cs typeface="Arial" pitchFamily="34" charset="0"/>
              </a:defRPr>
            </a:lvl1pPr>
          </a:lstStyle>
          <a:p>
            <a:pPr lvl="0"/>
            <a:r>
              <a:rPr lang="en-US" dirty="0"/>
              <a:t>Click to edit text </a:t>
            </a:r>
            <a:endParaRPr lang="en-GB" dirty="0"/>
          </a:p>
        </p:txBody>
      </p:sp>
      <p:cxnSp>
        <p:nvCxnSpPr>
          <p:cNvPr id="91" name="Straight Connector 90"/>
          <p:cNvCxnSpPr/>
          <p:nvPr userDrawn="1"/>
        </p:nvCxnSpPr>
        <p:spPr>
          <a:xfrm>
            <a:off x="2951784" y="2116456"/>
            <a:ext cx="1008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92" name="Picture Placeholder 3"/>
          <p:cNvSpPr>
            <a:spLocks noGrp="1"/>
          </p:cNvSpPr>
          <p:nvPr>
            <p:ph type="pic" sz="quarter" idx="65"/>
          </p:nvPr>
        </p:nvSpPr>
        <p:spPr>
          <a:xfrm>
            <a:off x="2940898"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3" name="Text Placeholder 5"/>
          <p:cNvSpPr>
            <a:spLocks noGrp="1"/>
          </p:cNvSpPr>
          <p:nvPr>
            <p:ph type="body" sz="quarter" idx="66"/>
          </p:nvPr>
        </p:nvSpPr>
        <p:spPr>
          <a:xfrm>
            <a:off x="2940898" y="3252112"/>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4" name="Picture Placeholder 3"/>
          <p:cNvSpPr>
            <a:spLocks noGrp="1"/>
          </p:cNvSpPr>
          <p:nvPr>
            <p:ph type="pic" sz="quarter" idx="71"/>
          </p:nvPr>
        </p:nvSpPr>
        <p:spPr>
          <a:xfrm>
            <a:off x="2940898"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5" name="Text Placeholder 5"/>
          <p:cNvSpPr>
            <a:spLocks noGrp="1"/>
          </p:cNvSpPr>
          <p:nvPr>
            <p:ph type="body" sz="quarter" idx="72"/>
          </p:nvPr>
        </p:nvSpPr>
        <p:spPr>
          <a:xfrm>
            <a:off x="2940898" y="606659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6" name="Picture Placeholder 3"/>
          <p:cNvSpPr>
            <a:spLocks noGrp="1"/>
          </p:cNvSpPr>
          <p:nvPr>
            <p:ph type="pic" sz="quarter" idx="73"/>
          </p:nvPr>
        </p:nvSpPr>
        <p:spPr>
          <a:xfrm>
            <a:off x="4152771"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7" name="Text Placeholder 5"/>
          <p:cNvSpPr>
            <a:spLocks noGrp="1"/>
          </p:cNvSpPr>
          <p:nvPr>
            <p:ph type="body" sz="quarter" idx="74"/>
          </p:nvPr>
        </p:nvSpPr>
        <p:spPr>
          <a:xfrm>
            <a:off x="4152771" y="606659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98" name="Picture Placeholder 3"/>
          <p:cNvSpPr>
            <a:spLocks noGrp="1"/>
          </p:cNvSpPr>
          <p:nvPr>
            <p:ph type="pic" sz="quarter" idx="75"/>
          </p:nvPr>
        </p:nvSpPr>
        <p:spPr>
          <a:xfrm>
            <a:off x="5371146"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99" name="Text Placeholder 5"/>
          <p:cNvSpPr>
            <a:spLocks noGrp="1"/>
          </p:cNvSpPr>
          <p:nvPr>
            <p:ph type="body" sz="quarter" idx="76"/>
          </p:nvPr>
        </p:nvSpPr>
        <p:spPr>
          <a:xfrm>
            <a:off x="5371146" y="606659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105" name="Picture Placeholder 3"/>
          <p:cNvSpPr>
            <a:spLocks noGrp="1"/>
          </p:cNvSpPr>
          <p:nvPr>
            <p:ph type="pic" sz="quarter" idx="77"/>
          </p:nvPr>
        </p:nvSpPr>
        <p:spPr>
          <a:xfrm>
            <a:off x="6575403"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6" name="Text Placeholder 5"/>
          <p:cNvSpPr>
            <a:spLocks noGrp="1"/>
          </p:cNvSpPr>
          <p:nvPr>
            <p:ph type="body" sz="quarter" idx="78"/>
          </p:nvPr>
        </p:nvSpPr>
        <p:spPr>
          <a:xfrm>
            <a:off x="6575403" y="606659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sp>
        <p:nvSpPr>
          <p:cNvPr id="107" name="Picture Placeholder 3"/>
          <p:cNvSpPr>
            <a:spLocks noGrp="1"/>
          </p:cNvSpPr>
          <p:nvPr>
            <p:ph type="pic" sz="quarter" idx="79"/>
          </p:nvPr>
        </p:nvSpPr>
        <p:spPr>
          <a:xfrm>
            <a:off x="7779662"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8" name="Text Placeholder 5"/>
          <p:cNvSpPr>
            <a:spLocks noGrp="1"/>
          </p:cNvSpPr>
          <p:nvPr>
            <p:ph type="body" sz="quarter" idx="80"/>
          </p:nvPr>
        </p:nvSpPr>
        <p:spPr>
          <a:xfrm>
            <a:off x="7779662" y="6066598"/>
            <a:ext cx="1008000" cy="324000"/>
          </a:xfrm>
        </p:spPr>
        <p:txBody>
          <a:bodyPr lIns="36000" rIns="36000">
            <a:noAutofit/>
          </a:bodyPr>
          <a:lstStyle>
            <a:lvl1pPr marL="0" indent="0">
              <a:spcBef>
                <a:spcPts val="0"/>
              </a:spcBef>
              <a:buNone/>
              <a:defRPr sz="700">
                <a:solidFill>
                  <a:schemeClr val="bg1"/>
                </a:solidFill>
                <a:latin typeface="Arial" pitchFamily="34" charset="0"/>
                <a:cs typeface="Arial" pitchFamily="34" charset="0"/>
              </a:defRPr>
            </a:lvl1pPr>
          </a:lstStyle>
          <a:p>
            <a:pPr lvl="0"/>
            <a:r>
              <a:rPr lang="en-US"/>
              <a:t>Click to edit Master text styles</a:t>
            </a:r>
          </a:p>
        </p:txBody>
      </p:sp>
      <p:cxnSp>
        <p:nvCxnSpPr>
          <p:cNvPr id="121" name="Straight Connector 120"/>
          <p:cNvCxnSpPr/>
          <p:nvPr userDrawn="1"/>
        </p:nvCxnSpPr>
        <p:spPr>
          <a:xfrm>
            <a:off x="2861772" y="2215300"/>
            <a:ext cx="0" cy="414000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76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 2 column text pages">
    <p:spTree>
      <p:nvGrpSpPr>
        <p:cNvPr id="1" name=""/>
        <p:cNvGrpSpPr/>
        <p:nvPr/>
      </p:nvGrpSpPr>
      <p:grpSpPr>
        <a:xfrm>
          <a:off x="0" y="0"/>
          <a:ext cx="0" cy="0"/>
          <a:chOff x="0" y="0"/>
          <a:chExt cx="0" cy="0"/>
        </a:xfrm>
      </p:grpSpPr>
      <p:sp>
        <p:nvSpPr>
          <p:cNvPr id="2" name="TextBox 1"/>
          <p:cNvSpPr txBox="1"/>
          <p:nvPr userDrawn="1"/>
        </p:nvSpPr>
        <p:spPr>
          <a:xfrm>
            <a:off x="0" y="0"/>
            <a:ext cx="9144000" cy="6570000"/>
          </a:xfrm>
          <a:prstGeom prst="rect">
            <a:avLst/>
          </a:prstGeom>
          <a:solidFill>
            <a:schemeClr val="tx1"/>
          </a:solidFill>
        </p:spPr>
        <p:txBody>
          <a:bodyPr wrap="square" rtlCol="0">
            <a:noAutofit/>
          </a:bodyPr>
          <a:lstStyle/>
          <a:p>
            <a:endParaRPr lang="en-GB" dirty="0">
              <a:latin typeface="Arial" pitchFamily="34" charset="0"/>
              <a:cs typeface="Arial" pitchFamily="34" charset="0"/>
            </a:endParaRPr>
          </a:p>
        </p:txBody>
      </p:sp>
      <p:cxnSp>
        <p:nvCxnSpPr>
          <p:cNvPr id="21" name="Straight Connector 20"/>
          <p:cNvCxnSpPr/>
          <p:nvPr userDrawn="1"/>
        </p:nvCxnSpPr>
        <p:spPr>
          <a:xfrm>
            <a:off x="540000" y="1620000"/>
            <a:ext cx="8278812"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title"/>
          </p:nvPr>
        </p:nvSpPr>
        <p:spPr>
          <a:xfrm>
            <a:off x="540000" y="900000"/>
            <a:ext cx="8229600" cy="637200"/>
          </a:xfrm>
        </p:spPr>
        <p:txBody>
          <a:bodyPr anchor="t">
            <a:normAutofit/>
          </a:bodyPr>
          <a:lstStyle>
            <a:lvl1pPr algn="l">
              <a:defRPr sz="2400" baseline="0">
                <a:solidFill>
                  <a:srgbClr val="00B8E6"/>
                </a:solidFill>
              </a:defRPr>
            </a:lvl1pPr>
          </a:lstStyle>
          <a:p>
            <a:r>
              <a:rPr lang="en-US"/>
              <a:t>Click to edit Master title style</a:t>
            </a:r>
            <a:endParaRPr lang="en-GB" dirty="0"/>
          </a:p>
        </p:txBody>
      </p:sp>
      <p:sp>
        <p:nvSpPr>
          <p:cNvPr id="25" name="Text Placeholder 16"/>
          <p:cNvSpPr>
            <a:spLocks noGrp="1"/>
          </p:cNvSpPr>
          <p:nvPr>
            <p:ph type="body" sz="quarter" idx="13"/>
          </p:nvPr>
        </p:nvSpPr>
        <p:spPr>
          <a:xfrm>
            <a:off x="540000" y="2080799"/>
            <a:ext cx="3996000" cy="3960000"/>
          </a:xfrm>
        </p:spPr>
        <p:txBody>
          <a:bodyPr>
            <a:noAutofit/>
          </a:bodyPr>
          <a:lstStyle>
            <a:lvl1pPr marL="0" indent="0">
              <a:spcBef>
                <a:spcPts val="1800"/>
              </a:spcBef>
              <a:buNone/>
              <a:defRPr sz="1100">
                <a:solidFill>
                  <a:schemeClr val="bg1"/>
                </a:solidFill>
                <a:latin typeface="Arial" pitchFamily="34" charset="0"/>
                <a:cs typeface="Arial" pitchFamily="34" charset="0"/>
              </a:defRPr>
            </a:lvl1pPr>
          </a:lstStyle>
          <a:p>
            <a:pPr lvl="0"/>
            <a:r>
              <a:rPr lang="en-US"/>
              <a:t>Click to edit Master text styles</a:t>
            </a:r>
          </a:p>
        </p:txBody>
      </p:sp>
      <p:sp>
        <p:nvSpPr>
          <p:cNvPr id="29" name="Text Placeholder 12"/>
          <p:cNvSpPr>
            <a:spLocks noGrp="1"/>
          </p:cNvSpPr>
          <p:nvPr>
            <p:ph type="body" sz="quarter" idx="15"/>
          </p:nvPr>
        </p:nvSpPr>
        <p:spPr>
          <a:xfrm>
            <a:off x="539750" y="1178701"/>
            <a:ext cx="8278813" cy="260351"/>
          </a:xfrm>
        </p:spPr>
        <p:txBody>
          <a:bodyPr>
            <a:noAutofit/>
          </a:bodyPr>
          <a:lstStyle>
            <a:lvl1pPr marL="0" indent="0">
              <a:buNone/>
              <a:defRPr sz="2400">
                <a:solidFill>
                  <a:schemeClr val="bg1"/>
                </a:solidFill>
                <a:latin typeface="Arial" pitchFamily="34" charset="0"/>
                <a:cs typeface="Arial" pitchFamily="34" charset="0"/>
              </a:defRPr>
            </a:lvl1pPr>
          </a:lstStyle>
          <a:p>
            <a:pPr lvl="0"/>
            <a:r>
              <a:rPr lang="en-US"/>
              <a:t>Click to edit Master text styles</a:t>
            </a:r>
          </a:p>
        </p:txBody>
      </p:sp>
      <p:sp>
        <p:nvSpPr>
          <p:cNvPr id="30" name="Text Placeholder 21"/>
          <p:cNvSpPr>
            <a:spLocks noGrp="1"/>
          </p:cNvSpPr>
          <p:nvPr>
            <p:ph type="body" sz="quarter" idx="16"/>
          </p:nvPr>
        </p:nvSpPr>
        <p:spPr>
          <a:xfrm>
            <a:off x="539750" y="1692000"/>
            <a:ext cx="3996000" cy="360048"/>
          </a:xfrm>
        </p:spPr>
        <p:txBody>
          <a:bodyPr>
            <a:normAutofit/>
          </a:bodyPr>
          <a:lstStyle>
            <a:lvl1pPr marL="0" indent="0">
              <a:spcBef>
                <a:spcPts val="600"/>
              </a:spcBef>
              <a:buNone/>
              <a:defRPr sz="1100" b="1">
                <a:solidFill>
                  <a:srgbClr val="00B8E6"/>
                </a:solidFill>
                <a:latin typeface="Arial" pitchFamily="34" charset="0"/>
                <a:cs typeface="Arial" pitchFamily="34" charset="0"/>
              </a:defRPr>
            </a:lvl1pPr>
          </a:lstStyle>
          <a:p>
            <a:pPr lvl="0"/>
            <a:r>
              <a:rPr lang="en-US"/>
              <a:t>Click to edit Master text styles</a:t>
            </a:r>
          </a:p>
        </p:txBody>
      </p:sp>
      <p:sp>
        <p:nvSpPr>
          <p:cNvPr id="31" name="Text Placeholder 21"/>
          <p:cNvSpPr>
            <a:spLocks noGrp="1"/>
          </p:cNvSpPr>
          <p:nvPr>
            <p:ph type="body" sz="quarter" idx="17"/>
          </p:nvPr>
        </p:nvSpPr>
        <p:spPr>
          <a:xfrm>
            <a:off x="4734000" y="4689167"/>
            <a:ext cx="3996000" cy="1350181"/>
          </a:xfrm>
        </p:spPr>
        <p:txBody>
          <a:bodyPr>
            <a:normAutofit/>
          </a:bodyPr>
          <a:lstStyle>
            <a:lvl1pPr marL="0" indent="0">
              <a:spcBef>
                <a:spcPts val="1400"/>
              </a:spcBef>
              <a:buNone/>
              <a:defRPr sz="1200" b="1">
                <a:solidFill>
                  <a:schemeClr val="bg1"/>
                </a:solidFill>
                <a:latin typeface="Arial" pitchFamily="34" charset="0"/>
                <a:cs typeface="Arial" pitchFamily="34" charset="0"/>
              </a:defRPr>
            </a:lvl1pPr>
          </a:lstStyle>
          <a:p>
            <a:pPr lvl="0"/>
            <a:r>
              <a:rPr lang="en-US"/>
              <a:t>Click to edit Master text styles</a:t>
            </a:r>
          </a:p>
        </p:txBody>
      </p:sp>
      <p:cxnSp>
        <p:nvCxnSpPr>
          <p:cNvPr id="32" name="Straight Connector 31"/>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60000" y="1620000"/>
            <a:ext cx="8460000"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34" name="Text Placeholder 10"/>
          <p:cNvSpPr>
            <a:spLocks noGrp="1"/>
          </p:cNvSpPr>
          <p:nvPr>
            <p:ph type="body" sz="quarter" idx="18"/>
          </p:nvPr>
        </p:nvSpPr>
        <p:spPr>
          <a:xfrm>
            <a:off x="4734000" y="1620000"/>
            <a:ext cx="3996000" cy="261610"/>
          </a:xfrm>
          <a:solidFill>
            <a:srgbClr val="00B8E6"/>
          </a:solidFill>
        </p:spPr>
        <p:txBody>
          <a:bodyPr>
            <a:spAutoFit/>
          </a:bodyPr>
          <a:lstStyle>
            <a:lvl1pPr marL="126000" indent="0">
              <a:spcBef>
                <a:spcPts val="600"/>
              </a:spcBef>
              <a:buClr>
                <a:schemeClr val="bg1"/>
              </a:buClr>
              <a:buFont typeface="Arial" pitchFamily="34" charset="0"/>
              <a:buNone/>
              <a:tabLst>
                <a:tab pos="3438000" algn="r"/>
              </a:tabLst>
              <a:defRPr sz="1100" b="0">
                <a:solidFill>
                  <a:schemeClr val="bg1"/>
                </a:solidFill>
                <a:latin typeface="Arial" pitchFamily="34" charset="0"/>
                <a:cs typeface="Arial" pitchFamily="34" charset="0"/>
              </a:defRPr>
            </a:lvl1pPr>
          </a:lstStyle>
          <a:p>
            <a:pPr lvl="0"/>
            <a:r>
              <a:rPr lang="en-US"/>
              <a:t>Click to edit Master text styles</a:t>
            </a:r>
          </a:p>
        </p:txBody>
      </p:sp>
      <p:cxnSp>
        <p:nvCxnSpPr>
          <p:cNvPr id="35" name="Straight Connector 34"/>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36"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37"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38"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2639921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 Feature Biography">
    <p:spTree>
      <p:nvGrpSpPr>
        <p:cNvPr id="1" name=""/>
        <p:cNvGrpSpPr/>
        <p:nvPr/>
      </p:nvGrpSpPr>
      <p:grpSpPr>
        <a:xfrm>
          <a:off x="0" y="0"/>
          <a:ext cx="0" cy="0"/>
          <a:chOff x="0" y="0"/>
          <a:chExt cx="0" cy="0"/>
        </a:xfrm>
      </p:grpSpPr>
      <p:sp>
        <p:nvSpPr>
          <p:cNvPr id="2" name="TextBox 1"/>
          <p:cNvSpPr txBox="1"/>
          <p:nvPr userDrawn="1"/>
        </p:nvSpPr>
        <p:spPr>
          <a:xfrm>
            <a:off x="0" y="0"/>
            <a:ext cx="9144000" cy="6570000"/>
          </a:xfrm>
          <a:prstGeom prst="rect">
            <a:avLst/>
          </a:prstGeom>
          <a:solidFill>
            <a:schemeClr val="tx1"/>
          </a:solidFill>
        </p:spPr>
        <p:txBody>
          <a:bodyPr wrap="square" rtlCol="0">
            <a:noAutofit/>
          </a:bodyPr>
          <a:lstStyle/>
          <a:p>
            <a:endParaRPr lang="en-GB" dirty="0">
              <a:latin typeface="Arial" pitchFamily="34" charset="0"/>
              <a:cs typeface="Arial" pitchFamily="34" charset="0"/>
            </a:endParaRPr>
          </a:p>
        </p:txBody>
      </p:sp>
      <p:cxnSp>
        <p:nvCxnSpPr>
          <p:cNvPr id="17" name="Straight Connector 16"/>
          <p:cNvCxnSpPr/>
          <p:nvPr userDrawn="1"/>
        </p:nvCxnSpPr>
        <p:spPr>
          <a:xfrm>
            <a:off x="540000" y="1620000"/>
            <a:ext cx="8278812"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p:nvPr>
        </p:nvSpPr>
        <p:spPr>
          <a:xfrm>
            <a:off x="540000" y="900000"/>
            <a:ext cx="8229600" cy="637200"/>
          </a:xfrm>
        </p:spPr>
        <p:txBody>
          <a:bodyPr anchor="t">
            <a:normAutofit/>
          </a:bodyPr>
          <a:lstStyle>
            <a:lvl1pPr algn="l">
              <a:defRPr sz="2400" baseline="0">
                <a:solidFill>
                  <a:srgbClr val="00B8E6"/>
                </a:solidFill>
              </a:defRPr>
            </a:lvl1pPr>
          </a:lstStyle>
          <a:p>
            <a:r>
              <a:rPr lang="en-US"/>
              <a:t>Click to edit Master title style</a:t>
            </a:r>
            <a:endParaRPr lang="en-GB" dirty="0"/>
          </a:p>
        </p:txBody>
      </p:sp>
      <p:sp>
        <p:nvSpPr>
          <p:cNvPr id="22" name="Text Placeholder 12"/>
          <p:cNvSpPr>
            <a:spLocks noGrp="1"/>
          </p:cNvSpPr>
          <p:nvPr>
            <p:ph type="body" sz="quarter" idx="15"/>
          </p:nvPr>
        </p:nvSpPr>
        <p:spPr>
          <a:xfrm>
            <a:off x="539750" y="1178701"/>
            <a:ext cx="8278813" cy="260351"/>
          </a:xfrm>
        </p:spPr>
        <p:txBody>
          <a:bodyPr>
            <a:noAutofit/>
          </a:bodyPr>
          <a:lstStyle>
            <a:lvl1pPr marL="0" indent="0">
              <a:buNone/>
              <a:defRPr sz="2400">
                <a:solidFill>
                  <a:schemeClr val="bg1"/>
                </a:solidFill>
                <a:latin typeface="Arial" pitchFamily="34" charset="0"/>
                <a:cs typeface="Arial" pitchFamily="34" charset="0"/>
              </a:defRPr>
            </a:lvl1pPr>
          </a:lstStyle>
          <a:p>
            <a:pPr lvl="0"/>
            <a:r>
              <a:rPr lang="en-US"/>
              <a:t>Click to edit Master text styles</a:t>
            </a:r>
          </a:p>
        </p:txBody>
      </p:sp>
      <p:cxnSp>
        <p:nvCxnSpPr>
          <p:cNvPr id="23" name="Straight Connector 22"/>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29"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30"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31"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32" name="Text Placeholder 16"/>
          <p:cNvSpPr>
            <a:spLocks noGrp="1" noChangeAspect="1"/>
          </p:cNvSpPr>
          <p:nvPr>
            <p:ph type="body" sz="quarter" idx="13"/>
          </p:nvPr>
        </p:nvSpPr>
        <p:spPr>
          <a:xfrm>
            <a:off x="540000" y="5319252"/>
            <a:ext cx="3996000" cy="720096"/>
          </a:xfrm>
        </p:spPr>
        <p:txBody>
          <a:bodyPr>
            <a:noAutofit/>
          </a:bodyPr>
          <a:lstStyle>
            <a:lvl1pPr marL="0" indent="0">
              <a:spcBef>
                <a:spcPts val="1800"/>
              </a:spcBef>
              <a:buNone/>
              <a:defRPr sz="1600">
                <a:solidFill>
                  <a:schemeClr val="bg1"/>
                </a:solidFill>
                <a:latin typeface="Arial" pitchFamily="34" charset="0"/>
                <a:cs typeface="Arial" pitchFamily="34" charset="0"/>
              </a:defRPr>
            </a:lvl1pPr>
          </a:lstStyle>
          <a:p>
            <a:pPr lvl="0"/>
            <a:r>
              <a:rPr lang="en-US"/>
              <a:t>Click to edit Master text styles</a:t>
            </a:r>
          </a:p>
        </p:txBody>
      </p:sp>
      <p:sp>
        <p:nvSpPr>
          <p:cNvPr id="33" name="Picture Placeholder 6"/>
          <p:cNvSpPr>
            <a:spLocks noGrp="1" noChangeAspect="1"/>
          </p:cNvSpPr>
          <p:nvPr>
            <p:ph type="pic" sz="quarter" idx="14"/>
          </p:nvPr>
        </p:nvSpPr>
        <p:spPr>
          <a:xfrm>
            <a:off x="539750" y="1800000"/>
            <a:ext cx="1656000" cy="1656000"/>
          </a:xfrm>
        </p:spPr>
        <p:txBody>
          <a:bodyPr>
            <a:normAutofit/>
          </a:bodyPr>
          <a:lstStyle>
            <a:lvl1pPr marL="0" indent="0">
              <a:buNone/>
              <a:defRPr sz="1600">
                <a:latin typeface="Arial" pitchFamily="34" charset="0"/>
                <a:cs typeface="Arial" pitchFamily="34" charset="0"/>
              </a:defRPr>
            </a:lvl1pPr>
          </a:lstStyle>
          <a:p>
            <a:r>
              <a:rPr lang="en-US"/>
              <a:t>Click icon to add picture</a:t>
            </a:r>
            <a:endParaRPr lang="en-GB" dirty="0"/>
          </a:p>
        </p:txBody>
      </p:sp>
      <p:sp>
        <p:nvSpPr>
          <p:cNvPr id="34" name="Text Placeholder 21"/>
          <p:cNvSpPr>
            <a:spLocks noGrp="1" noChangeAspect="1"/>
          </p:cNvSpPr>
          <p:nvPr>
            <p:ph type="body" sz="quarter" idx="16"/>
          </p:nvPr>
        </p:nvSpPr>
        <p:spPr>
          <a:xfrm>
            <a:off x="539750" y="3780000"/>
            <a:ext cx="3996000" cy="1439862"/>
          </a:xfrm>
        </p:spPr>
        <p:txBody>
          <a:bodyPr>
            <a:noAutofit/>
          </a:bodyPr>
          <a:lstStyle>
            <a:lvl1pPr marL="0" indent="0">
              <a:spcBef>
                <a:spcPts val="1800"/>
              </a:spcBef>
              <a:buNone/>
              <a:defRPr sz="1600">
                <a:solidFill>
                  <a:srgbClr val="00B8E6"/>
                </a:solidFill>
                <a:latin typeface="Arial" pitchFamily="34" charset="0"/>
                <a:cs typeface="Arial" pitchFamily="34" charset="0"/>
              </a:defRPr>
            </a:lvl1pPr>
          </a:lstStyle>
          <a:p>
            <a:pPr lvl="0"/>
            <a:r>
              <a:rPr lang="en-US"/>
              <a:t>Click to edit Master text styles</a:t>
            </a:r>
          </a:p>
        </p:txBody>
      </p:sp>
      <p:sp>
        <p:nvSpPr>
          <p:cNvPr id="35" name="Text Placeholder 21"/>
          <p:cNvSpPr>
            <a:spLocks noGrp="1" noChangeAspect="1"/>
          </p:cNvSpPr>
          <p:nvPr>
            <p:ph type="body" sz="quarter" idx="17"/>
          </p:nvPr>
        </p:nvSpPr>
        <p:spPr>
          <a:xfrm>
            <a:off x="4734000" y="3780000"/>
            <a:ext cx="3996000" cy="2250300"/>
          </a:xfrm>
        </p:spPr>
        <p:txBody>
          <a:bodyPr>
            <a:noAutofit/>
          </a:bodyPr>
          <a:lstStyle>
            <a:lvl1pPr marL="0" indent="0">
              <a:spcBef>
                <a:spcPts val="1800"/>
              </a:spcBef>
              <a:buNone/>
              <a:defRPr sz="1600">
                <a:solidFill>
                  <a:schemeClr val="bg1"/>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18574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White - 1 picture">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360000" y="3395950"/>
            <a:ext cx="7772400" cy="450060"/>
          </a:xfrm>
        </p:spPr>
        <p:txBody>
          <a:bodyPr lIns="0" anchor="b">
            <a:noAutofit/>
          </a:bodyPr>
          <a:lstStyle>
            <a:lvl1pPr marL="0" indent="0">
              <a:spcBef>
                <a:spcPts val="0"/>
              </a:spcBef>
              <a:buNone/>
              <a:defRPr sz="2400">
                <a:solidFill>
                  <a:srgbClr val="00B8E6"/>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Picture Placeholder 7"/>
          <p:cNvSpPr>
            <a:spLocks noGrp="1" noChangeAspect="1"/>
          </p:cNvSpPr>
          <p:nvPr>
            <p:ph type="pic" sz="quarter" idx="13"/>
          </p:nvPr>
        </p:nvSpPr>
        <p:spPr>
          <a:xfrm>
            <a:off x="468000" y="3871865"/>
            <a:ext cx="8748000" cy="2059289"/>
          </a:xfrm>
        </p:spPr>
        <p:txBody>
          <a:bodyPr lIns="0"/>
          <a:lstStyle>
            <a:lvl1pPr marL="0" indent="0">
              <a:buFont typeface="Arial" pitchFamily="34" charset="0"/>
              <a:buNone/>
              <a:defRPr>
                <a:latin typeface="Arial" pitchFamily="34" charset="0"/>
                <a:cs typeface="Arial" pitchFamily="34" charset="0"/>
              </a:defRPr>
            </a:lvl1pPr>
          </a:lstStyle>
          <a:p>
            <a:r>
              <a:rPr lang="en-US"/>
              <a:t>Click icon to add picture</a:t>
            </a:r>
            <a:endParaRPr lang="en-GB" dirty="0"/>
          </a:p>
        </p:txBody>
      </p:sp>
      <p:sp>
        <p:nvSpPr>
          <p:cNvPr id="14" name="Title 1"/>
          <p:cNvSpPr>
            <a:spLocks noGrp="1"/>
          </p:cNvSpPr>
          <p:nvPr>
            <p:ph type="title"/>
          </p:nvPr>
        </p:nvSpPr>
        <p:spPr>
          <a:xfrm>
            <a:off x="360000" y="2448000"/>
            <a:ext cx="8229600" cy="368904"/>
          </a:xfrm>
        </p:spPr>
        <p:txBody>
          <a:bodyPr anchor="t">
            <a:noAutofit/>
          </a:bodyPr>
          <a:lstStyle>
            <a:lvl1pPr>
              <a:defRPr sz="1200">
                <a:solidFill>
                  <a:srgbClr val="00B8E6"/>
                </a:solidFill>
                <a:latin typeface="Arial" pitchFamily="34" charset="0"/>
                <a:cs typeface="Arial" pitchFamily="34" charset="0"/>
              </a:defRPr>
            </a:lvl1pPr>
          </a:lstStyle>
          <a:p>
            <a:r>
              <a:rPr lang="en-US"/>
              <a:t>Click to edit Master title style</a:t>
            </a:r>
            <a:endParaRPr lang="en-GB" dirty="0"/>
          </a:p>
        </p:txBody>
      </p:sp>
      <p:sp>
        <p:nvSpPr>
          <p:cNvPr id="16" name="Text Placeholder 9"/>
          <p:cNvSpPr>
            <a:spLocks noGrp="1"/>
          </p:cNvSpPr>
          <p:nvPr>
            <p:ph type="body" sz="quarter" idx="14" hasCustomPrompt="1"/>
          </p:nvPr>
        </p:nvSpPr>
        <p:spPr>
          <a:xfrm>
            <a:off x="360000" y="5972330"/>
            <a:ext cx="7902492" cy="359727"/>
          </a:xfrm>
        </p:spPr>
        <p:txBody>
          <a:bodyPr lIns="0">
            <a:noAutofit/>
          </a:bodyPr>
          <a:lstStyle>
            <a:lvl1pPr marL="0" indent="0">
              <a:spcBef>
                <a:spcPts val="0"/>
              </a:spcBef>
              <a:buNone/>
              <a:defRPr sz="1400">
                <a:solidFill>
                  <a:schemeClr val="bg1"/>
                </a:solidFill>
                <a:latin typeface="Arial" pitchFamily="34" charset="0"/>
                <a:cs typeface="Arial" pitchFamily="34" charset="0"/>
              </a:defRPr>
            </a:lvl1pPr>
          </a:lstStyle>
          <a:p>
            <a:pPr lvl="0"/>
            <a:r>
              <a:rPr lang="en-GB" dirty="0"/>
              <a:t>Presentation by #</a:t>
            </a:r>
          </a:p>
          <a:p>
            <a:pPr lvl="0"/>
            <a:endParaRPr lang="en-GB" dirty="0"/>
          </a:p>
        </p:txBody>
      </p:sp>
      <p:sp>
        <p:nvSpPr>
          <p:cNvPr id="17" name="Text Placeholder 11"/>
          <p:cNvSpPr>
            <a:spLocks noGrp="1"/>
          </p:cNvSpPr>
          <p:nvPr>
            <p:ph type="body" sz="quarter" idx="15" hasCustomPrompt="1"/>
          </p:nvPr>
        </p:nvSpPr>
        <p:spPr>
          <a:xfrm>
            <a:off x="360000" y="6219372"/>
            <a:ext cx="4321175" cy="358775"/>
          </a:xfrm>
        </p:spPr>
        <p:txBody>
          <a:bodyPr lIns="0">
            <a:noAutofit/>
          </a:bodyPr>
          <a:lstStyle>
            <a:lvl1pPr marL="0" indent="0">
              <a:spcBef>
                <a:spcPts val="0"/>
              </a:spcBef>
              <a:buNone/>
              <a:defRPr sz="1400">
                <a:solidFill>
                  <a:srgbClr val="00B8E6"/>
                </a:solidFill>
                <a:latin typeface="Arial" pitchFamily="34" charset="0"/>
                <a:cs typeface="Arial" pitchFamily="34" charset="0"/>
              </a:defRPr>
            </a:lvl1pPr>
          </a:lstStyle>
          <a:p>
            <a:pPr lvl="0"/>
            <a:r>
              <a:rPr lang="en-GB" dirty="0"/>
              <a:t>Date</a:t>
            </a:r>
          </a:p>
        </p:txBody>
      </p:sp>
      <p:sp>
        <p:nvSpPr>
          <p:cNvPr id="18" name="Text Placeholder 4"/>
          <p:cNvSpPr>
            <a:spLocks noGrp="1"/>
          </p:cNvSpPr>
          <p:nvPr>
            <p:ph type="body" sz="quarter" idx="16"/>
          </p:nvPr>
        </p:nvSpPr>
        <p:spPr>
          <a:xfrm>
            <a:off x="360000" y="2708277"/>
            <a:ext cx="8281987" cy="630713"/>
          </a:xfrm>
        </p:spPr>
        <p:txBody>
          <a:bodyPr lIns="0" anchor="ctr">
            <a:noAutofit/>
          </a:bodyPr>
          <a:lstStyle>
            <a:lvl1pPr marL="0" indent="0">
              <a:spcBef>
                <a:spcPts val="0"/>
              </a:spcBef>
              <a:buNone/>
              <a:defRPr sz="2400">
                <a:solidFill>
                  <a:schemeClr val="bg1"/>
                </a:solidFill>
                <a:latin typeface="Arial" pitchFamily="34" charset="0"/>
                <a:cs typeface="Arial" pitchFamily="34" charset="0"/>
              </a:defRPr>
            </a:lvl1pPr>
          </a:lstStyle>
          <a:p>
            <a:pPr lvl="0"/>
            <a:r>
              <a:rPr lang="en-US"/>
              <a:t>Click to edit Master text styles</a:t>
            </a:r>
          </a:p>
        </p:txBody>
      </p:sp>
      <p:pic>
        <p:nvPicPr>
          <p:cNvPr id="9" name="Picture 8" descr="Description: Description: H:\word2000\sw.wmf"/>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20000" y="540000"/>
            <a:ext cx="2352675" cy="609600"/>
          </a:xfrm>
          <a:prstGeom prst="rect">
            <a:avLst/>
          </a:prstGeom>
          <a:noFill/>
          <a:ln>
            <a:noFill/>
          </a:ln>
        </p:spPr>
      </p:pic>
    </p:spTree>
    <p:extLst>
      <p:ext uri="{BB962C8B-B14F-4D97-AF65-F5344CB8AC3E}">
        <p14:creationId xmlns:p14="http://schemas.microsoft.com/office/powerpoint/2010/main" val="70535306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  Client Example Page  x 8">
    <p:spTree>
      <p:nvGrpSpPr>
        <p:cNvPr id="1" name=""/>
        <p:cNvGrpSpPr/>
        <p:nvPr/>
      </p:nvGrpSpPr>
      <p:grpSpPr>
        <a:xfrm>
          <a:off x="0" y="0"/>
          <a:ext cx="0" cy="0"/>
          <a:chOff x="0" y="0"/>
          <a:chExt cx="0" cy="0"/>
        </a:xfrm>
      </p:grpSpPr>
      <p:sp>
        <p:nvSpPr>
          <p:cNvPr id="24" name="Rectangle 10"/>
          <p:cNvSpPr>
            <a:spLocks noGrp="1" noChangeAspect="1"/>
          </p:cNvSpPr>
          <p:nvPr>
            <p:ph type="pic" sz="quarter" idx="13" hasCustomPrompt="1"/>
          </p:nvPr>
        </p:nvSpPr>
        <p:spPr>
          <a:xfrm>
            <a:off x="540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19" name="Rectangle 10"/>
          <p:cNvSpPr>
            <a:spLocks noGrp="1" noChangeAspect="1"/>
          </p:cNvSpPr>
          <p:nvPr>
            <p:ph type="pic" sz="quarter" idx="29" hasCustomPrompt="1"/>
          </p:nvPr>
        </p:nvSpPr>
        <p:spPr>
          <a:xfrm>
            <a:off x="540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27" name="Rectangle 10"/>
          <p:cNvSpPr>
            <a:spLocks noGrp="1" noChangeAspect="1"/>
          </p:cNvSpPr>
          <p:nvPr>
            <p:ph type="pic" sz="quarter" idx="17" hasCustomPrompt="1"/>
          </p:nvPr>
        </p:nvSpPr>
        <p:spPr>
          <a:xfrm>
            <a:off x="2592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11" name="Rectangle 10"/>
          <p:cNvSpPr>
            <a:spLocks noGrp="1" noChangeAspect="1"/>
          </p:cNvSpPr>
          <p:nvPr>
            <p:ph type="pic" sz="quarter" idx="30" hasCustomPrompt="1"/>
          </p:nvPr>
        </p:nvSpPr>
        <p:spPr>
          <a:xfrm>
            <a:off x="2592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 name="Rectangle 14"/>
          <p:cNvSpPr>
            <a:spLocks noGrp="1"/>
          </p:cNvSpPr>
          <p:nvPr>
            <p:ph type="body" sz="quarter" idx="16" hasCustomPrompt="1"/>
          </p:nvPr>
        </p:nvSpPr>
        <p:spPr>
          <a:xfrm>
            <a:off x="540000" y="28044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6" name="Rectangle 14"/>
          <p:cNvSpPr>
            <a:spLocks noGrp="1" noChangeAspect="1"/>
          </p:cNvSpPr>
          <p:nvPr>
            <p:ph type="body" sz="quarter" idx="41" hasCustomPrompt="1"/>
          </p:nvPr>
        </p:nvSpPr>
        <p:spPr>
          <a:xfrm>
            <a:off x="540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62" name="Rectangle 14"/>
          <p:cNvSpPr>
            <a:spLocks noGrp="1" noChangeAspect="1"/>
          </p:cNvSpPr>
          <p:nvPr>
            <p:ph type="body" sz="quarter" idx="20" hasCustomPrompt="1"/>
          </p:nvPr>
        </p:nvSpPr>
        <p:spPr>
          <a:xfrm>
            <a:off x="2592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37" name="Rectangle 14"/>
          <p:cNvSpPr>
            <a:spLocks noGrp="1" noChangeAspect="1"/>
          </p:cNvSpPr>
          <p:nvPr>
            <p:ph type="body" sz="quarter" idx="42" hasCustomPrompt="1"/>
          </p:nvPr>
        </p:nvSpPr>
        <p:spPr>
          <a:xfrm>
            <a:off x="2592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48" name="Rectangle 10"/>
          <p:cNvSpPr>
            <a:spLocks noGrp="1" noChangeAspect="1"/>
          </p:cNvSpPr>
          <p:nvPr>
            <p:ph type="pic" sz="quarter" idx="50" hasCustomPrompt="1"/>
          </p:nvPr>
        </p:nvSpPr>
        <p:spPr>
          <a:xfrm>
            <a:off x="4644000" y="1941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49" name="Rectangle 10"/>
          <p:cNvSpPr>
            <a:spLocks noGrp="1" noChangeAspect="1"/>
          </p:cNvSpPr>
          <p:nvPr>
            <p:ph type="pic" sz="quarter" idx="51" hasCustomPrompt="1"/>
          </p:nvPr>
        </p:nvSpPr>
        <p:spPr>
          <a:xfrm>
            <a:off x="4644000" y="4183392"/>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0" name="Rectangle 10"/>
          <p:cNvSpPr>
            <a:spLocks noGrp="1" noChangeAspect="1"/>
          </p:cNvSpPr>
          <p:nvPr>
            <p:ph type="pic" sz="quarter" idx="52" hasCustomPrompt="1"/>
          </p:nvPr>
        </p:nvSpPr>
        <p:spPr>
          <a:xfrm>
            <a:off x="6696000" y="1941987"/>
            <a:ext cx="1872000" cy="720000"/>
          </a:xfrm>
        </p:spPr>
        <p:txBody>
          <a:bodyPr>
            <a:normAutofit/>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1" name="Rectangle 10"/>
          <p:cNvSpPr>
            <a:spLocks noGrp="1" noChangeAspect="1"/>
          </p:cNvSpPr>
          <p:nvPr>
            <p:ph type="pic" sz="quarter" idx="53" hasCustomPrompt="1"/>
          </p:nvPr>
        </p:nvSpPr>
        <p:spPr>
          <a:xfrm>
            <a:off x="6696000" y="4183392"/>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3" name="Rectangle 14"/>
          <p:cNvSpPr>
            <a:spLocks noGrp="1" noChangeAspect="1"/>
          </p:cNvSpPr>
          <p:nvPr>
            <p:ph type="body" sz="quarter" idx="54" hasCustomPrompt="1"/>
          </p:nvPr>
        </p:nvSpPr>
        <p:spPr>
          <a:xfrm>
            <a:off x="4644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4" name="Rectangle 14"/>
          <p:cNvSpPr>
            <a:spLocks noGrp="1" noChangeAspect="1"/>
          </p:cNvSpPr>
          <p:nvPr>
            <p:ph type="body" sz="quarter" idx="55" hasCustomPrompt="1"/>
          </p:nvPr>
        </p:nvSpPr>
        <p:spPr>
          <a:xfrm>
            <a:off x="4644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5" name="Rectangle 14"/>
          <p:cNvSpPr>
            <a:spLocks noGrp="1" noChangeAspect="1"/>
          </p:cNvSpPr>
          <p:nvPr>
            <p:ph type="body" sz="quarter" idx="56" hasCustomPrompt="1"/>
          </p:nvPr>
        </p:nvSpPr>
        <p:spPr>
          <a:xfrm>
            <a:off x="6696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7" name="Rectangle 14"/>
          <p:cNvSpPr>
            <a:spLocks noGrp="1" noChangeAspect="1"/>
          </p:cNvSpPr>
          <p:nvPr>
            <p:ph type="body" sz="quarter" idx="57" hasCustomPrompt="1"/>
          </p:nvPr>
        </p:nvSpPr>
        <p:spPr>
          <a:xfrm>
            <a:off x="6696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cxnSp>
        <p:nvCxnSpPr>
          <p:cNvPr id="10" name="Straight Connector 9"/>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noChangeAspect="1"/>
          </p:cNvCxnSpPr>
          <p:nvPr userDrawn="1"/>
        </p:nvCxnSpPr>
        <p:spPr>
          <a:xfrm>
            <a:off x="53944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noChangeAspect="1"/>
          </p:cNvCxnSpPr>
          <p:nvPr userDrawn="1"/>
        </p:nvCxnSpPr>
        <p:spPr>
          <a:xfrm>
            <a:off x="2592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noChangeAspect="1"/>
          </p:cNvCxnSpPr>
          <p:nvPr userDrawn="1"/>
        </p:nvCxnSpPr>
        <p:spPr>
          <a:xfrm>
            <a:off x="4644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noChangeAspect="1"/>
          </p:cNvCxnSpPr>
          <p:nvPr userDrawn="1"/>
        </p:nvCxnSpPr>
        <p:spPr>
          <a:xfrm>
            <a:off x="53944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noChangeAspect="1"/>
          </p:cNvCxnSpPr>
          <p:nvPr userDrawn="1"/>
        </p:nvCxnSpPr>
        <p:spPr>
          <a:xfrm>
            <a:off x="2592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noChangeAspect="1"/>
          </p:cNvCxnSpPr>
          <p:nvPr userDrawn="1"/>
        </p:nvCxnSpPr>
        <p:spPr>
          <a:xfrm>
            <a:off x="4644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noChangeAspect="1"/>
          </p:cNvCxnSpPr>
          <p:nvPr userDrawn="1"/>
        </p:nvCxnSpPr>
        <p:spPr>
          <a:xfrm>
            <a:off x="6696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noChangeAspect="1"/>
          </p:cNvCxnSpPr>
          <p:nvPr userDrawn="1"/>
        </p:nvCxnSpPr>
        <p:spPr>
          <a:xfrm>
            <a:off x="6696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Date Placeholder 3"/>
          <p:cNvSpPr>
            <a:spLocks noGrp="1"/>
          </p:cNvSpPr>
          <p:nvPr>
            <p:ph type="dt" sz="half" idx="10"/>
          </p:nvPr>
        </p:nvSpPr>
        <p:spPr>
          <a:xfrm>
            <a:off x="540000" y="6588000"/>
            <a:ext cx="2520000" cy="252000"/>
          </a:xfrm>
          <a:prstGeom prst="rect">
            <a:avLst/>
          </a:prstGeom>
        </p:spPr>
        <p:txBody>
          <a:bodyPr anchor="t"/>
          <a:lstStyle>
            <a:lvl1pPr>
              <a:defRPr sz="800">
                <a:solidFill>
                  <a:srgbClr val="00B8E6"/>
                </a:solidFill>
                <a:latin typeface="Arial" pitchFamily="34" charset="0"/>
                <a:cs typeface="Arial" pitchFamily="34" charset="0"/>
              </a:defRPr>
            </a:lvl1pPr>
          </a:lstStyle>
          <a:p>
            <a:r>
              <a:rPr lang="en-US"/>
              <a:t>Insert Text </a:t>
            </a:r>
            <a:endParaRPr lang="en-GB" dirty="0"/>
          </a:p>
        </p:txBody>
      </p:sp>
      <p:sp>
        <p:nvSpPr>
          <p:cNvPr id="40" name="Footer Placeholder 4"/>
          <p:cNvSpPr>
            <a:spLocks noGrp="1"/>
          </p:cNvSpPr>
          <p:nvPr>
            <p:ph type="ftr" sz="quarter" idx="11"/>
          </p:nvPr>
        </p:nvSpPr>
        <p:spPr>
          <a:xfrm>
            <a:off x="3420000" y="6588000"/>
            <a:ext cx="2340000" cy="252000"/>
          </a:xfrm>
          <a:prstGeom prst="rect">
            <a:avLst/>
          </a:prstGeom>
        </p:spPr>
        <p:txBody>
          <a:bodyPr anchor="t"/>
          <a:lstStyle>
            <a:lvl1pPr algn="r">
              <a:defRPr sz="800">
                <a:solidFill>
                  <a:srgbClr val="00B8E6"/>
                </a:solidFill>
                <a:latin typeface="Arial" pitchFamily="34" charset="0"/>
                <a:cs typeface="Arial" pitchFamily="34" charset="0"/>
              </a:defRPr>
            </a:lvl1pPr>
          </a:lstStyle>
          <a:p>
            <a:r>
              <a:rPr lang="en-GB"/>
              <a:t>Barbara Bolton, Go Vegan Scotland, www.goveganscotland.com</a:t>
            </a:r>
            <a:endParaRPr lang="en-GB" dirty="0"/>
          </a:p>
        </p:txBody>
      </p:sp>
      <p:sp>
        <p:nvSpPr>
          <p:cNvPr id="41" name="Slide Number Placeholder 5"/>
          <p:cNvSpPr>
            <a:spLocks noGrp="1"/>
          </p:cNvSpPr>
          <p:nvPr>
            <p:ph type="sldNum" sz="quarter" idx="12"/>
          </p:nvPr>
        </p:nvSpPr>
        <p:spPr>
          <a:xfrm>
            <a:off x="6864699" y="6588000"/>
            <a:ext cx="1800000" cy="252000"/>
          </a:xfrm>
          <a:prstGeom prst="rect">
            <a:avLst/>
          </a:prstGeom>
        </p:spPr>
        <p:txBody>
          <a:bodyPr anchor="t"/>
          <a:lstStyle>
            <a:lvl1pPr>
              <a:defRPr sz="800">
                <a:solidFill>
                  <a:srgbClr val="00B8E6"/>
                </a:solidFill>
                <a:latin typeface="Arial" pitchFamily="34" charset="0"/>
                <a:cs typeface="Arial" pitchFamily="34" charset="0"/>
              </a:defRPr>
            </a:lvl1pPr>
          </a:lstStyle>
          <a:p>
            <a:fld id="{7BC9FAB2-2633-4711-9294-350994DE7C3D}" type="slidenum">
              <a:rPr lang="en-GB" smtClean="0"/>
              <a:pPr/>
              <a:t>‹#›</a:t>
            </a:fld>
            <a:endParaRPr lang="en-GB"/>
          </a:p>
        </p:txBody>
      </p:sp>
      <p:cxnSp>
        <p:nvCxnSpPr>
          <p:cNvPr id="44" name="Straight Connector 43"/>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58"/>
          </p:nvPr>
        </p:nvSpPr>
        <p:spPr>
          <a:xfrm>
            <a:off x="360363" y="381872"/>
            <a:ext cx="8459787" cy="1224000"/>
          </a:xfrm>
          <a:solidFill>
            <a:schemeClr val="tx1"/>
          </a:solidFill>
        </p:spPr>
        <p:txBody>
          <a:bodyPr/>
          <a:lstStyle>
            <a:lvl1pPr marL="0" indent="0">
              <a:buNone/>
              <a:defRPr>
                <a:latin typeface="Arial" pitchFamily="34" charset="0"/>
                <a:cs typeface="Arial" pitchFamily="34" charset="0"/>
              </a:defRPr>
            </a:lvl1pPr>
          </a:lstStyle>
          <a:p>
            <a:pPr lvl="0"/>
            <a:r>
              <a:rPr lang="en-US"/>
              <a:t>Click to edit Master text styles</a:t>
            </a:r>
          </a:p>
        </p:txBody>
      </p:sp>
      <p:sp>
        <p:nvSpPr>
          <p:cNvPr id="35" name="Rectangle 51"/>
          <p:cNvSpPr>
            <a:spLocks noGrp="1"/>
          </p:cNvSpPr>
          <p:nvPr>
            <p:ph type="body" sz="quarter" idx="46"/>
          </p:nvPr>
        </p:nvSpPr>
        <p:spPr>
          <a:xfrm>
            <a:off x="540000" y="900000"/>
            <a:ext cx="8229600" cy="637200"/>
          </a:xfrm>
        </p:spPr>
        <p:txBody>
          <a:bodyPr anchor="ctr">
            <a:normAutofit/>
          </a:bodyPr>
          <a:lstStyle>
            <a:lvl1pPr marL="0" indent="0">
              <a:buNone/>
              <a:defRPr sz="2400">
                <a:solidFill>
                  <a:srgbClr val="00B8E6"/>
                </a:solidFill>
                <a:latin typeface="Arial" pitchFamily="34" charset="0"/>
                <a:cs typeface="Arial" pitchFamily="34" charset="0"/>
              </a:defRPr>
            </a:lvl1pPr>
            <a:extLst/>
          </a:lstStyle>
          <a:p>
            <a:pPr lvl="0"/>
            <a:r>
              <a:rPr lang="en-US"/>
              <a:t>Click to edit Master text styles</a:t>
            </a:r>
          </a:p>
        </p:txBody>
      </p:sp>
    </p:spTree>
    <p:extLst>
      <p:ext uri="{BB962C8B-B14F-4D97-AF65-F5344CB8AC3E}">
        <p14:creationId xmlns:p14="http://schemas.microsoft.com/office/powerpoint/2010/main" val="15931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  Client Example Page  x 6">
    <p:spTree>
      <p:nvGrpSpPr>
        <p:cNvPr id="1" name=""/>
        <p:cNvGrpSpPr/>
        <p:nvPr/>
      </p:nvGrpSpPr>
      <p:grpSpPr>
        <a:xfrm>
          <a:off x="0" y="0"/>
          <a:ext cx="0" cy="0"/>
          <a:chOff x="0" y="0"/>
          <a:chExt cx="0" cy="0"/>
        </a:xfrm>
      </p:grpSpPr>
      <p:sp>
        <p:nvSpPr>
          <p:cNvPr id="24" name="Rectangle 10"/>
          <p:cNvSpPr>
            <a:spLocks noGrp="1" noChangeAspect="1"/>
          </p:cNvSpPr>
          <p:nvPr>
            <p:ph type="pic" sz="quarter" idx="13" hasCustomPrompt="1"/>
          </p:nvPr>
        </p:nvSpPr>
        <p:spPr>
          <a:xfrm>
            <a:off x="540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19" name="Rectangle 10"/>
          <p:cNvSpPr>
            <a:spLocks noGrp="1" noChangeAspect="1"/>
          </p:cNvSpPr>
          <p:nvPr>
            <p:ph type="pic" sz="quarter" idx="29" hasCustomPrompt="1"/>
          </p:nvPr>
        </p:nvSpPr>
        <p:spPr>
          <a:xfrm>
            <a:off x="540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27" name="Rectangle 10"/>
          <p:cNvSpPr>
            <a:spLocks noGrp="1" noChangeAspect="1"/>
          </p:cNvSpPr>
          <p:nvPr>
            <p:ph type="pic" sz="quarter" idx="17" hasCustomPrompt="1"/>
          </p:nvPr>
        </p:nvSpPr>
        <p:spPr>
          <a:xfrm>
            <a:off x="3618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11" name="Rectangle 10"/>
          <p:cNvSpPr>
            <a:spLocks noGrp="1" noChangeAspect="1"/>
          </p:cNvSpPr>
          <p:nvPr>
            <p:ph type="pic" sz="quarter" idx="30" hasCustomPrompt="1"/>
          </p:nvPr>
        </p:nvSpPr>
        <p:spPr>
          <a:xfrm>
            <a:off x="3618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 name="Rectangle 14"/>
          <p:cNvSpPr>
            <a:spLocks noGrp="1"/>
          </p:cNvSpPr>
          <p:nvPr>
            <p:ph type="body" sz="quarter" idx="16" hasCustomPrompt="1"/>
          </p:nvPr>
        </p:nvSpPr>
        <p:spPr>
          <a:xfrm>
            <a:off x="540000" y="28044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6" name="Rectangle 14"/>
          <p:cNvSpPr>
            <a:spLocks noGrp="1" noChangeAspect="1"/>
          </p:cNvSpPr>
          <p:nvPr>
            <p:ph type="body" sz="quarter" idx="41" hasCustomPrompt="1"/>
          </p:nvPr>
        </p:nvSpPr>
        <p:spPr>
          <a:xfrm>
            <a:off x="540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62" name="Rectangle 14"/>
          <p:cNvSpPr>
            <a:spLocks noGrp="1" noChangeAspect="1"/>
          </p:cNvSpPr>
          <p:nvPr>
            <p:ph type="body" sz="quarter" idx="20" hasCustomPrompt="1"/>
          </p:nvPr>
        </p:nvSpPr>
        <p:spPr>
          <a:xfrm>
            <a:off x="3618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37" name="Rectangle 14"/>
          <p:cNvSpPr>
            <a:spLocks noGrp="1" noChangeAspect="1"/>
          </p:cNvSpPr>
          <p:nvPr>
            <p:ph type="body" sz="quarter" idx="42" hasCustomPrompt="1"/>
          </p:nvPr>
        </p:nvSpPr>
        <p:spPr>
          <a:xfrm>
            <a:off x="3618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0" name="Rectangle 10"/>
          <p:cNvSpPr>
            <a:spLocks noGrp="1" noChangeAspect="1"/>
          </p:cNvSpPr>
          <p:nvPr>
            <p:ph type="pic" sz="quarter" idx="52" hasCustomPrompt="1"/>
          </p:nvPr>
        </p:nvSpPr>
        <p:spPr>
          <a:xfrm>
            <a:off x="6696000" y="1941987"/>
            <a:ext cx="1872000" cy="720000"/>
          </a:xfrm>
        </p:spPr>
        <p:txBody>
          <a:bodyPr>
            <a:normAutofit/>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1" name="Rectangle 10"/>
          <p:cNvSpPr>
            <a:spLocks noGrp="1" noChangeAspect="1"/>
          </p:cNvSpPr>
          <p:nvPr>
            <p:ph type="pic" sz="quarter" idx="53" hasCustomPrompt="1"/>
          </p:nvPr>
        </p:nvSpPr>
        <p:spPr>
          <a:xfrm>
            <a:off x="6696000" y="4183392"/>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55" name="Rectangle 14"/>
          <p:cNvSpPr>
            <a:spLocks noGrp="1" noChangeAspect="1"/>
          </p:cNvSpPr>
          <p:nvPr>
            <p:ph type="body" sz="quarter" idx="56" hasCustomPrompt="1"/>
          </p:nvPr>
        </p:nvSpPr>
        <p:spPr>
          <a:xfrm>
            <a:off x="6696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57" name="Rectangle 14"/>
          <p:cNvSpPr>
            <a:spLocks noGrp="1" noChangeAspect="1"/>
          </p:cNvSpPr>
          <p:nvPr>
            <p:ph type="body" sz="quarter" idx="57" hasCustomPrompt="1"/>
          </p:nvPr>
        </p:nvSpPr>
        <p:spPr>
          <a:xfrm>
            <a:off x="6696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cxnSp>
        <p:nvCxnSpPr>
          <p:cNvPr id="10" name="Straight Connector 9"/>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noChangeAspect="1"/>
          </p:cNvCxnSpPr>
          <p:nvPr userDrawn="1"/>
        </p:nvCxnSpPr>
        <p:spPr>
          <a:xfrm>
            <a:off x="53944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noChangeAspect="1"/>
          </p:cNvCxnSpPr>
          <p:nvPr userDrawn="1"/>
        </p:nvCxnSpPr>
        <p:spPr>
          <a:xfrm>
            <a:off x="361772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noChangeAspect="1"/>
          </p:cNvCxnSpPr>
          <p:nvPr userDrawn="1"/>
        </p:nvCxnSpPr>
        <p:spPr>
          <a:xfrm>
            <a:off x="53944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noChangeAspect="1"/>
          </p:cNvCxnSpPr>
          <p:nvPr userDrawn="1"/>
        </p:nvCxnSpPr>
        <p:spPr>
          <a:xfrm>
            <a:off x="361772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noChangeAspect="1"/>
          </p:cNvCxnSpPr>
          <p:nvPr userDrawn="1"/>
        </p:nvCxnSpPr>
        <p:spPr>
          <a:xfrm>
            <a:off x="6696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noChangeAspect="1"/>
          </p:cNvCxnSpPr>
          <p:nvPr userDrawn="1"/>
        </p:nvCxnSpPr>
        <p:spPr>
          <a:xfrm>
            <a:off x="6696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Date Placeholder 3"/>
          <p:cNvSpPr>
            <a:spLocks noGrp="1"/>
          </p:cNvSpPr>
          <p:nvPr>
            <p:ph type="dt" sz="half" idx="10"/>
          </p:nvPr>
        </p:nvSpPr>
        <p:spPr>
          <a:xfrm>
            <a:off x="540000" y="6588000"/>
            <a:ext cx="2520000" cy="252000"/>
          </a:xfrm>
          <a:prstGeom prst="rect">
            <a:avLst/>
          </a:prstGeom>
        </p:spPr>
        <p:txBody>
          <a:bodyPr anchor="t"/>
          <a:lstStyle>
            <a:lvl1pPr>
              <a:defRPr sz="800">
                <a:solidFill>
                  <a:srgbClr val="00B8E6"/>
                </a:solidFill>
                <a:latin typeface="Arial" pitchFamily="34" charset="0"/>
                <a:cs typeface="Arial" pitchFamily="34" charset="0"/>
              </a:defRPr>
            </a:lvl1pPr>
          </a:lstStyle>
          <a:p>
            <a:r>
              <a:rPr lang="en-US"/>
              <a:t>Insert Text </a:t>
            </a:r>
            <a:endParaRPr lang="en-GB" dirty="0"/>
          </a:p>
        </p:txBody>
      </p:sp>
      <p:sp>
        <p:nvSpPr>
          <p:cNvPr id="40" name="Footer Placeholder 4"/>
          <p:cNvSpPr>
            <a:spLocks noGrp="1"/>
          </p:cNvSpPr>
          <p:nvPr>
            <p:ph type="ftr" sz="quarter" idx="11"/>
          </p:nvPr>
        </p:nvSpPr>
        <p:spPr>
          <a:xfrm>
            <a:off x="3420000" y="6588000"/>
            <a:ext cx="2340000" cy="252000"/>
          </a:xfrm>
          <a:prstGeom prst="rect">
            <a:avLst/>
          </a:prstGeom>
        </p:spPr>
        <p:txBody>
          <a:bodyPr anchor="t"/>
          <a:lstStyle>
            <a:lvl1pPr algn="r">
              <a:defRPr sz="800">
                <a:solidFill>
                  <a:srgbClr val="00B8E6"/>
                </a:solidFill>
                <a:latin typeface="Arial" pitchFamily="34" charset="0"/>
                <a:cs typeface="Arial" pitchFamily="34" charset="0"/>
              </a:defRPr>
            </a:lvl1pPr>
          </a:lstStyle>
          <a:p>
            <a:r>
              <a:rPr lang="en-GB"/>
              <a:t>Barbara Bolton, Go Vegan Scotland, www.goveganscotland.com</a:t>
            </a:r>
            <a:endParaRPr lang="en-GB" dirty="0"/>
          </a:p>
        </p:txBody>
      </p:sp>
      <p:sp>
        <p:nvSpPr>
          <p:cNvPr id="41" name="Slide Number Placeholder 5"/>
          <p:cNvSpPr>
            <a:spLocks noGrp="1"/>
          </p:cNvSpPr>
          <p:nvPr>
            <p:ph type="sldNum" sz="quarter" idx="12"/>
          </p:nvPr>
        </p:nvSpPr>
        <p:spPr>
          <a:xfrm>
            <a:off x="6864699" y="6588000"/>
            <a:ext cx="1800000" cy="252000"/>
          </a:xfrm>
          <a:prstGeom prst="rect">
            <a:avLst/>
          </a:prstGeom>
        </p:spPr>
        <p:txBody>
          <a:bodyPr anchor="t"/>
          <a:lstStyle>
            <a:lvl1pPr>
              <a:defRPr sz="800">
                <a:solidFill>
                  <a:srgbClr val="00B8E6"/>
                </a:solidFill>
                <a:latin typeface="Arial" pitchFamily="34" charset="0"/>
                <a:cs typeface="Arial" pitchFamily="34" charset="0"/>
              </a:defRPr>
            </a:lvl1pPr>
          </a:lstStyle>
          <a:p>
            <a:fld id="{7BC9FAB2-2633-4711-9294-350994DE7C3D}" type="slidenum">
              <a:rPr lang="en-GB" smtClean="0"/>
              <a:pPr/>
              <a:t>‹#›</a:t>
            </a:fld>
            <a:endParaRPr lang="en-GB"/>
          </a:p>
        </p:txBody>
      </p:sp>
      <p:cxnSp>
        <p:nvCxnSpPr>
          <p:cNvPr id="44" name="Straight Connector 43"/>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58"/>
          </p:nvPr>
        </p:nvSpPr>
        <p:spPr>
          <a:xfrm>
            <a:off x="360363" y="381872"/>
            <a:ext cx="8459787" cy="1224000"/>
          </a:xfrm>
          <a:solidFill>
            <a:schemeClr val="tx1"/>
          </a:solidFill>
        </p:spPr>
        <p:txBody>
          <a:bodyPr/>
          <a:lstStyle>
            <a:lvl1pPr marL="0" indent="0">
              <a:buNone/>
              <a:defRPr>
                <a:latin typeface="Arial" pitchFamily="34" charset="0"/>
                <a:cs typeface="Arial" pitchFamily="34" charset="0"/>
              </a:defRPr>
            </a:lvl1pPr>
          </a:lstStyle>
          <a:p>
            <a:pPr lvl="0"/>
            <a:r>
              <a:rPr lang="en-US"/>
              <a:t>Click to edit Master text styles</a:t>
            </a:r>
          </a:p>
        </p:txBody>
      </p:sp>
      <p:sp>
        <p:nvSpPr>
          <p:cNvPr id="35" name="Rectangle 51"/>
          <p:cNvSpPr>
            <a:spLocks noGrp="1"/>
          </p:cNvSpPr>
          <p:nvPr>
            <p:ph type="body" sz="quarter" idx="46"/>
          </p:nvPr>
        </p:nvSpPr>
        <p:spPr>
          <a:xfrm>
            <a:off x="540000" y="900000"/>
            <a:ext cx="8229600" cy="637200"/>
          </a:xfrm>
        </p:spPr>
        <p:txBody>
          <a:bodyPr anchor="ctr">
            <a:normAutofit/>
          </a:bodyPr>
          <a:lstStyle>
            <a:lvl1pPr marL="0" indent="0">
              <a:buNone/>
              <a:defRPr sz="2400">
                <a:solidFill>
                  <a:srgbClr val="00B8E6"/>
                </a:solidFill>
                <a:latin typeface="Arial" pitchFamily="34" charset="0"/>
                <a:cs typeface="Arial" pitchFamily="34" charset="0"/>
              </a:defRPr>
            </a:lvl1pPr>
            <a:extLst/>
          </a:lstStyle>
          <a:p>
            <a:pPr lvl="0"/>
            <a:r>
              <a:rPr lang="en-US"/>
              <a:t>Click to edit Master text styles</a:t>
            </a:r>
          </a:p>
        </p:txBody>
      </p:sp>
    </p:spTree>
    <p:extLst>
      <p:ext uri="{BB962C8B-B14F-4D97-AF65-F5344CB8AC3E}">
        <p14:creationId xmlns:p14="http://schemas.microsoft.com/office/powerpoint/2010/main" val="104223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 Back Pag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66" y="-76211"/>
            <a:ext cx="9252000" cy="69342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userDrawn="1"/>
        </p:nvCxnSpPr>
        <p:spPr>
          <a:xfrm>
            <a:off x="360000" y="5122495"/>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2" name="Text Box 3"/>
          <p:cNvSpPr txBox="1">
            <a:spLocks noChangeArrowheads="1"/>
          </p:cNvSpPr>
          <p:nvPr userDrawn="1"/>
        </p:nvSpPr>
        <p:spPr bwMode="auto">
          <a:xfrm>
            <a:off x="2767793" y="5228296"/>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rgbClr val="FFFFFF"/>
                </a:solidFill>
              </a:rPr>
              <a:t>Glasgow</a:t>
            </a:r>
          </a:p>
          <a:p>
            <a:pPr eaLnBrk="1" fontAlgn="base" hangingPunct="1">
              <a:spcBef>
                <a:spcPts val="95"/>
              </a:spcBef>
              <a:spcAft>
                <a:spcPct val="0"/>
              </a:spcAft>
            </a:pPr>
            <a:r>
              <a:rPr lang="en-GB" sz="900" dirty="0">
                <a:solidFill>
                  <a:srgbClr val="FFFFFF"/>
                </a:solidFill>
              </a:rPr>
              <a:t>191 West George Street</a:t>
            </a:r>
          </a:p>
          <a:p>
            <a:pPr eaLnBrk="1" fontAlgn="base" hangingPunct="1">
              <a:spcBef>
                <a:spcPts val="95"/>
              </a:spcBef>
              <a:spcAft>
                <a:spcPct val="0"/>
              </a:spcAft>
            </a:pPr>
            <a:r>
              <a:rPr lang="en-GB" sz="900" dirty="0">
                <a:solidFill>
                  <a:srgbClr val="FFFFFF"/>
                </a:solidFill>
              </a:rPr>
              <a:t>Glasgow </a:t>
            </a:r>
          </a:p>
          <a:p>
            <a:pPr eaLnBrk="1" fontAlgn="base" hangingPunct="1">
              <a:spcBef>
                <a:spcPts val="95"/>
              </a:spcBef>
              <a:spcAft>
                <a:spcPct val="0"/>
              </a:spcAft>
            </a:pPr>
            <a:r>
              <a:rPr lang="en-GB" sz="900" dirty="0">
                <a:solidFill>
                  <a:srgbClr val="FFFFFF"/>
                </a:solidFill>
              </a:rPr>
              <a:t>G2 2LB</a:t>
            </a:r>
          </a:p>
          <a:p>
            <a:pPr eaLnBrk="1" fontAlgn="base" hangingPunct="1">
              <a:spcBef>
                <a:spcPts val="95"/>
              </a:spcBef>
              <a:spcAft>
                <a:spcPct val="0"/>
              </a:spcAft>
            </a:pPr>
            <a:r>
              <a:rPr lang="en-GB" sz="900" dirty="0">
                <a:solidFill>
                  <a:srgbClr val="00B8E6"/>
                </a:solidFill>
              </a:rPr>
              <a:t>T</a:t>
            </a:r>
            <a:r>
              <a:rPr lang="en-GB" sz="900" dirty="0">
                <a:solidFill>
                  <a:srgbClr val="FFFFFF"/>
                </a:solidFill>
              </a:rPr>
              <a:t> +44(0)141 566 9900</a:t>
            </a:r>
          </a:p>
          <a:p>
            <a:pPr eaLnBrk="1" fontAlgn="base" hangingPunct="1">
              <a:spcBef>
                <a:spcPts val="95"/>
              </a:spcBef>
              <a:spcAft>
                <a:spcPct val="0"/>
              </a:spcAft>
            </a:pPr>
            <a:r>
              <a:rPr lang="en-GB" sz="900" dirty="0">
                <a:solidFill>
                  <a:srgbClr val="00B8E6"/>
                </a:solidFill>
              </a:rPr>
              <a:t>F </a:t>
            </a:r>
            <a:r>
              <a:rPr lang="en-GB" sz="900" dirty="0">
                <a:solidFill>
                  <a:srgbClr val="FFFFFF"/>
                </a:solidFill>
              </a:rPr>
              <a:t>+44(0)141 565 1222</a:t>
            </a:r>
          </a:p>
        </p:txBody>
      </p:sp>
      <p:sp>
        <p:nvSpPr>
          <p:cNvPr id="13" name="Text Box 4"/>
          <p:cNvSpPr txBox="1">
            <a:spLocks noChangeArrowheads="1"/>
          </p:cNvSpPr>
          <p:nvPr userDrawn="1"/>
        </p:nvSpPr>
        <p:spPr bwMode="auto">
          <a:xfrm>
            <a:off x="4995586" y="5228296"/>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rgbClr val="FFFFFF"/>
                </a:solidFill>
              </a:rPr>
              <a:t>London</a:t>
            </a:r>
          </a:p>
          <a:p>
            <a:pPr eaLnBrk="1" fontAlgn="base" hangingPunct="1">
              <a:spcBef>
                <a:spcPts val="95"/>
              </a:spcBef>
              <a:spcAft>
                <a:spcPct val="0"/>
              </a:spcAft>
            </a:pPr>
            <a:r>
              <a:rPr lang="en-GB" sz="900" dirty="0">
                <a:solidFill>
                  <a:srgbClr val="FFFFFF"/>
                </a:solidFill>
              </a:rPr>
              <a:t>Condor House</a:t>
            </a:r>
          </a:p>
          <a:p>
            <a:pPr eaLnBrk="1" fontAlgn="base" hangingPunct="1">
              <a:spcBef>
                <a:spcPts val="95"/>
              </a:spcBef>
              <a:spcAft>
                <a:spcPct val="0"/>
              </a:spcAft>
            </a:pPr>
            <a:r>
              <a:rPr lang="en-GB" sz="900" dirty="0">
                <a:solidFill>
                  <a:srgbClr val="FFFFFF"/>
                </a:solidFill>
              </a:rPr>
              <a:t>10 St. Paul’s Churchyard</a:t>
            </a:r>
          </a:p>
          <a:p>
            <a:pPr eaLnBrk="1" fontAlgn="base" hangingPunct="1">
              <a:spcBef>
                <a:spcPts val="95"/>
              </a:spcBef>
              <a:spcAft>
                <a:spcPct val="0"/>
              </a:spcAft>
            </a:pPr>
            <a:r>
              <a:rPr lang="en-GB" sz="900" dirty="0">
                <a:solidFill>
                  <a:srgbClr val="FFFFFF"/>
                </a:solidFill>
              </a:rPr>
              <a:t>London  EC4M 8AL</a:t>
            </a:r>
          </a:p>
          <a:p>
            <a:pPr eaLnBrk="1" fontAlgn="base" hangingPunct="1">
              <a:spcBef>
                <a:spcPts val="95"/>
              </a:spcBef>
              <a:spcAft>
                <a:spcPct val="0"/>
              </a:spcAft>
            </a:pPr>
            <a:r>
              <a:rPr lang="en-GB" sz="900" dirty="0">
                <a:solidFill>
                  <a:srgbClr val="00B8E6"/>
                </a:solidFill>
              </a:rPr>
              <a:t>T</a:t>
            </a:r>
            <a:r>
              <a:rPr lang="en-GB" sz="900" dirty="0">
                <a:solidFill>
                  <a:srgbClr val="FFFFFF"/>
                </a:solidFill>
              </a:rPr>
              <a:t> +44(0)20 7429 4900</a:t>
            </a:r>
          </a:p>
          <a:p>
            <a:pPr eaLnBrk="1" fontAlgn="base" hangingPunct="1">
              <a:spcBef>
                <a:spcPts val="95"/>
              </a:spcBef>
              <a:spcAft>
                <a:spcPct val="0"/>
              </a:spcAft>
            </a:pPr>
            <a:r>
              <a:rPr lang="en-GB" sz="900" dirty="0">
                <a:solidFill>
                  <a:srgbClr val="00B8E6"/>
                </a:solidFill>
              </a:rPr>
              <a:t>F</a:t>
            </a:r>
            <a:r>
              <a:rPr lang="en-GB" sz="900" dirty="0">
                <a:solidFill>
                  <a:srgbClr val="FFFFFF"/>
                </a:solidFill>
              </a:rPr>
              <a:t> +44(0)20 7329 5939</a:t>
            </a:r>
          </a:p>
        </p:txBody>
      </p:sp>
      <p:sp>
        <p:nvSpPr>
          <p:cNvPr id="14" name="Text Box 5"/>
          <p:cNvSpPr txBox="1">
            <a:spLocks noChangeArrowheads="1"/>
          </p:cNvSpPr>
          <p:nvPr userDrawn="1"/>
        </p:nvSpPr>
        <p:spPr bwMode="auto">
          <a:xfrm>
            <a:off x="540000" y="5228296"/>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rgbClr val="FFFFFF"/>
                </a:solidFill>
              </a:rPr>
              <a:t>Edinburgh</a:t>
            </a:r>
          </a:p>
          <a:p>
            <a:pPr eaLnBrk="1" fontAlgn="base" hangingPunct="1">
              <a:spcBef>
                <a:spcPts val="95"/>
              </a:spcBef>
              <a:spcAft>
                <a:spcPct val="0"/>
              </a:spcAft>
            </a:pPr>
            <a:r>
              <a:rPr lang="en-GB" sz="900" dirty="0">
                <a:solidFill>
                  <a:srgbClr val="FFFFFF"/>
                </a:solidFill>
              </a:rPr>
              <a:t>1 Exchange Crescent</a:t>
            </a:r>
          </a:p>
          <a:p>
            <a:pPr eaLnBrk="1" fontAlgn="base" hangingPunct="1">
              <a:spcBef>
                <a:spcPts val="95"/>
              </a:spcBef>
              <a:spcAft>
                <a:spcPct val="0"/>
              </a:spcAft>
            </a:pPr>
            <a:r>
              <a:rPr lang="en-GB" sz="900" dirty="0">
                <a:solidFill>
                  <a:srgbClr val="FFFFFF"/>
                </a:solidFill>
              </a:rPr>
              <a:t>Conference Square</a:t>
            </a:r>
          </a:p>
          <a:p>
            <a:pPr eaLnBrk="1" fontAlgn="base" hangingPunct="1">
              <a:spcBef>
                <a:spcPts val="95"/>
              </a:spcBef>
              <a:spcAft>
                <a:spcPct val="0"/>
              </a:spcAft>
            </a:pPr>
            <a:r>
              <a:rPr lang="en-GB" sz="900" dirty="0">
                <a:solidFill>
                  <a:srgbClr val="FFFFFF"/>
                </a:solidFill>
              </a:rPr>
              <a:t>Edinburgh  EH3 8UL</a:t>
            </a:r>
          </a:p>
          <a:p>
            <a:pPr eaLnBrk="1" fontAlgn="base" hangingPunct="1">
              <a:spcBef>
                <a:spcPts val="95"/>
              </a:spcBef>
              <a:spcAft>
                <a:spcPct val="0"/>
              </a:spcAft>
            </a:pPr>
            <a:r>
              <a:rPr lang="en-GB" sz="900" dirty="0">
                <a:solidFill>
                  <a:srgbClr val="00B8E6"/>
                </a:solidFill>
              </a:rPr>
              <a:t>T</a:t>
            </a:r>
            <a:r>
              <a:rPr lang="en-GB" sz="900" dirty="0">
                <a:solidFill>
                  <a:srgbClr val="FFFFFF"/>
                </a:solidFill>
              </a:rPr>
              <a:t> +44(0)131 228 9900</a:t>
            </a:r>
          </a:p>
          <a:p>
            <a:pPr eaLnBrk="1" fontAlgn="base" hangingPunct="1">
              <a:spcBef>
                <a:spcPts val="95"/>
              </a:spcBef>
              <a:spcAft>
                <a:spcPct val="0"/>
              </a:spcAft>
            </a:pPr>
            <a:r>
              <a:rPr lang="en-GB" sz="900" dirty="0">
                <a:solidFill>
                  <a:srgbClr val="00B8E6"/>
                </a:solidFill>
              </a:rPr>
              <a:t>F</a:t>
            </a:r>
            <a:r>
              <a:rPr lang="en-GB" sz="900" dirty="0">
                <a:solidFill>
                  <a:srgbClr val="FFFFFF"/>
                </a:solidFill>
              </a:rPr>
              <a:t> +44(0)131 228 1222</a:t>
            </a:r>
            <a:endParaRPr lang="en-GB" sz="900" dirty="0">
              <a:solidFill>
                <a:srgbClr val="FFFFFF"/>
              </a:solidFill>
              <a:latin typeface="Times"/>
            </a:endParaRPr>
          </a:p>
        </p:txBody>
      </p:sp>
      <p:cxnSp>
        <p:nvCxnSpPr>
          <p:cNvPr id="21" name="Straight Connector 20"/>
          <p:cNvCxnSpPr/>
          <p:nvPr userDrawn="1"/>
        </p:nvCxnSpPr>
        <p:spPr>
          <a:xfrm>
            <a:off x="360000" y="6271220"/>
            <a:ext cx="8460000" cy="0"/>
          </a:xfrm>
          <a:prstGeom prst="line">
            <a:avLst/>
          </a:prstGeom>
          <a:ln w="38100">
            <a:solidFill>
              <a:srgbClr val="00B8E6"/>
            </a:solidFill>
          </a:ln>
        </p:spPr>
        <p:style>
          <a:lnRef idx="1">
            <a:schemeClr val="accent1"/>
          </a:lnRef>
          <a:fillRef idx="0">
            <a:schemeClr val="accent1"/>
          </a:fillRef>
          <a:effectRef idx="0">
            <a:schemeClr val="accent1"/>
          </a:effectRef>
          <a:fontRef idx="minor">
            <a:schemeClr val="tx1"/>
          </a:fontRef>
        </p:style>
      </p:cxnSp>
      <p:sp>
        <p:nvSpPr>
          <p:cNvPr id="22" name="Text Box 5"/>
          <p:cNvSpPr txBox="1">
            <a:spLocks noChangeArrowheads="1"/>
          </p:cNvSpPr>
          <p:nvPr userDrawn="1"/>
        </p:nvSpPr>
        <p:spPr bwMode="auto">
          <a:xfrm>
            <a:off x="540000" y="4948195"/>
            <a:ext cx="5949876" cy="33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ts val="1200"/>
              </a:lnSpc>
              <a:spcBef>
                <a:spcPct val="20000"/>
              </a:spcBef>
              <a:spcAft>
                <a:spcPct val="0"/>
              </a:spcAft>
              <a:buClrTx/>
              <a:buSzTx/>
              <a:buFontTx/>
              <a:buNone/>
              <a:tabLst/>
              <a:defRPr/>
            </a:pPr>
            <a:r>
              <a:rPr lang="en-GB" sz="1800" dirty="0">
                <a:solidFill>
                  <a:srgbClr val="00B8E6"/>
                </a:solidFill>
              </a:rPr>
              <a:t>www.shepwedd.co.uk</a:t>
            </a:r>
          </a:p>
          <a:p>
            <a:pPr eaLnBrk="1" fontAlgn="base" hangingPunct="1">
              <a:lnSpc>
                <a:spcPts val="1200"/>
              </a:lnSpc>
              <a:spcBef>
                <a:spcPct val="20000"/>
              </a:spcBef>
              <a:spcAft>
                <a:spcPct val="0"/>
              </a:spcAft>
            </a:pPr>
            <a:endParaRPr lang="en-GB" sz="900" dirty="0">
              <a:solidFill>
                <a:srgbClr val="00B8E4"/>
              </a:solidFill>
              <a:latin typeface="Times"/>
            </a:endParaRPr>
          </a:p>
        </p:txBody>
      </p:sp>
      <p:sp>
        <p:nvSpPr>
          <p:cNvPr id="10" name="Text Box 4"/>
          <p:cNvSpPr txBox="1">
            <a:spLocks noChangeArrowheads="1"/>
          </p:cNvSpPr>
          <p:nvPr userDrawn="1"/>
        </p:nvSpPr>
        <p:spPr bwMode="auto">
          <a:xfrm>
            <a:off x="7223378" y="5228296"/>
            <a:ext cx="1368000" cy="9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ts val="1200"/>
              </a:lnSpc>
              <a:spcBef>
                <a:spcPct val="20000"/>
              </a:spcBef>
              <a:spcAft>
                <a:spcPct val="0"/>
              </a:spcAft>
            </a:pPr>
            <a:r>
              <a:rPr lang="en-GB" sz="900" b="1" dirty="0">
                <a:solidFill>
                  <a:srgbClr val="FFFFFF"/>
                </a:solidFill>
              </a:rPr>
              <a:t>Aberdeen</a:t>
            </a:r>
          </a:p>
          <a:p>
            <a:pPr eaLnBrk="1" fontAlgn="base" hangingPunct="1">
              <a:spcBef>
                <a:spcPts val="95"/>
              </a:spcBef>
              <a:spcAft>
                <a:spcPct val="0"/>
              </a:spcAft>
            </a:pPr>
            <a:r>
              <a:rPr lang="en-GB" sz="900" dirty="0">
                <a:solidFill>
                  <a:srgbClr val="FFFFFF"/>
                </a:solidFill>
              </a:rPr>
              <a:t>1 Berry Street</a:t>
            </a:r>
          </a:p>
          <a:p>
            <a:pPr eaLnBrk="1" fontAlgn="base" hangingPunct="1">
              <a:spcBef>
                <a:spcPts val="95"/>
              </a:spcBef>
              <a:spcAft>
                <a:spcPct val="0"/>
              </a:spcAft>
            </a:pPr>
            <a:r>
              <a:rPr lang="en-GB" sz="900" dirty="0">
                <a:solidFill>
                  <a:srgbClr val="FFFFFF"/>
                </a:solidFill>
              </a:rPr>
              <a:t>Aberdeen</a:t>
            </a:r>
          </a:p>
          <a:p>
            <a:pPr eaLnBrk="1" fontAlgn="base" hangingPunct="1">
              <a:spcBef>
                <a:spcPts val="95"/>
              </a:spcBef>
              <a:spcAft>
                <a:spcPct val="0"/>
              </a:spcAft>
            </a:pPr>
            <a:r>
              <a:rPr lang="en-GB" sz="900" dirty="0">
                <a:solidFill>
                  <a:srgbClr val="FFFFFF"/>
                </a:solidFill>
              </a:rPr>
              <a:t>AB25 1HF</a:t>
            </a:r>
          </a:p>
          <a:p>
            <a:pPr eaLnBrk="1" fontAlgn="base" hangingPunct="1">
              <a:spcBef>
                <a:spcPts val="95"/>
              </a:spcBef>
              <a:spcAft>
                <a:spcPct val="0"/>
              </a:spcAft>
            </a:pPr>
            <a:r>
              <a:rPr lang="en-GB" sz="900" dirty="0">
                <a:solidFill>
                  <a:srgbClr val="00B8E6"/>
                </a:solidFill>
              </a:rPr>
              <a:t>T</a:t>
            </a:r>
            <a:r>
              <a:rPr lang="en-GB" sz="900" dirty="0">
                <a:solidFill>
                  <a:srgbClr val="FFFFFF"/>
                </a:solidFill>
              </a:rPr>
              <a:t> +44(0)1224 343 555 </a:t>
            </a:r>
          </a:p>
          <a:p>
            <a:pPr eaLnBrk="1" fontAlgn="base" hangingPunct="1">
              <a:spcBef>
                <a:spcPts val="95"/>
              </a:spcBef>
              <a:spcAft>
                <a:spcPct val="0"/>
              </a:spcAft>
            </a:pPr>
            <a:r>
              <a:rPr lang="en-GB" sz="900" dirty="0">
                <a:solidFill>
                  <a:srgbClr val="00B8E6"/>
                </a:solidFill>
              </a:rPr>
              <a:t>F</a:t>
            </a:r>
            <a:r>
              <a:rPr lang="en-GB" sz="900" dirty="0">
                <a:solidFill>
                  <a:srgbClr val="FFFFFF"/>
                </a:solidFill>
              </a:rPr>
              <a:t> +44(0)1224</a:t>
            </a:r>
            <a:r>
              <a:rPr lang="en-GB" sz="900" baseline="0" dirty="0">
                <a:solidFill>
                  <a:srgbClr val="FFFFFF"/>
                </a:solidFill>
              </a:rPr>
              <a:t> 343 555</a:t>
            </a:r>
            <a:endParaRPr lang="en-GB" sz="900" dirty="0">
              <a:solidFill>
                <a:srgbClr val="FFFFFF"/>
              </a:solidFill>
            </a:endParaRPr>
          </a:p>
        </p:txBody>
      </p:sp>
    </p:spTree>
    <p:extLst>
      <p:ext uri="{BB962C8B-B14F-4D97-AF65-F5344CB8AC3E}">
        <p14:creationId xmlns:p14="http://schemas.microsoft.com/office/powerpoint/2010/main" val="262177006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540000" y="900000"/>
            <a:ext cx="8100000" cy="648000"/>
          </a:xfrm>
        </p:spPr>
        <p:txBody>
          <a:bodyPr anchor="ctr"/>
          <a:lstStyle>
            <a:lvl1pPr algn="l">
              <a:spcBef>
                <a:spcPts val="2000"/>
              </a:spcBef>
              <a:spcAft>
                <a:spcPts val="2000"/>
              </a:spcAft>
              <a:defRPr sz="2400">
                <a:solidFill>
                  <a:srgbClr val="00B8E6"/>
                </a:solidFill>
                <a:latin typeface="Arial" pitchFamily="34" charset="0"/>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540000" y="1800001"/>
            <a:ext cx="8100000" cy="4525963"/>
          </a:xfrm>
        </p:spPr>
        <p:txBody>
          <a:bodyPr lIns="0">
            <a:noAutofit/>
          </a:bodyPr>
          <a:lstStyle>
            <a:lvl1pPr marL="360000" indent="-360000">
              <a:buClr>
                <a:srgbClr val="00B8E6"/>
              </a:buClr>
              <a:defRPr sz="1800" b="0">
                <a:solidFill>
                  <a:schemeClr val="tx1"/>
                </a:solidFill>
                <a:latin typeface="Arial" pitchFamily="34" charset="0"/>
                <a:cs typeface="Arial" pitchFamily="34" charset="0"/>
              </a:defRPr>
            </a:lvl1pPr>
            <a:lvl2pPr marL="720000" indent="-360000">
              <a:defRPr sz="1800">
                <a:latin typeface="Arial" pitchFamily="34" charset="0"/>
                <a:cs typeface="Arial" pitchFamily="34" charset="0"/>
              </a:defRPr>
            </a:lvl2pPr>
            <a:lvl3pPr marL="1080000" indent="-360000">
              <a:defRPr sz="1800">
                <a:latin typeface="Arial" pitchFamily="34" charset="0"/>
                <a:cs typeface="Arial" pitchFamily="34" charset="0"/>
              </a:defRPr>
            </a:lvl3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60000" y="6570000"/>
            <a:ext cx="8460000"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r>
              <a:rPr lang="en-US"/>
              <a:t>Insert Text </a:t>
            </a:r>
            <a:endParaRPr lang="en-GB"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r>
              <a:rPr lang="en-GB"/>
              <a:t>Barbara Bolton, Go Vegan Scotland, www.goveganscotland.com</a:t>
            </a:r>
            <a:endParaRPr lang="en-GB"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298994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 Biography">
    <p:spTree>
      <p:nvGrpSpPr>
        <p:cNvPr id="1" name=""/>
        <p:cNvGrpSpPr/>
        <p:nvPr/>
      </p:nvGrpSpPr>
      <p:grpSpPr>
        <a:xfrm>
          <a:off x="0" y="0"/>
          <a:ext cx="0" cy="0"/>
          <a:chOff x="0" y="0"/>
          <a:chExt cx="0" cy="0"/>
        </a:xfrm>
      </p:grpSpPr>
      <p:cxnSp>
        <p:nvCxnSpPr>
          <p:cNvPr id="5" name="Straight Connector 4"/>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04000" y="4149096"/>
            <a:ext cx="8316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sp>
        <p:nvSpPr>
          <p:cNvPr id="40" name="Title 1"/>
          <p:cNvSpPr>
            <a:spLocks noGrp="1"/>
          </p:cNvSpPr>
          <p:nvPr>
            <p:ph type="title"/>
          </p:nvPr>
        </p:nvSpPr>
        <p:spPr>
          <a:xfrm>
            <a:off x="540000" y="900000"/>
            <a:ext cx="8229600" cy="648000"/>
          </a:xfrm>
        </p:spPr>
        <p:txBody>
          <a:bodyPr/>
          <a:lstStyle>
            <a:lvl1pPr marL="0" indent="0">
              <a:spcBef>
                <a:spcPts val="0"/>
              </a:spcBef>
              <a:buFont typeface="Arial" pitchFamily="34" charset="0"/>
              <a:buNone/>
              <a:defRPr>
                <a:solidFill>
                  <a:srgbClr val="00B8E6"/>
                </a:solidFill>
              </a:defRPr>
            </a:lvl1pPr>
          </a:lstStyle>
          <a:p>
            <a:r>
              <a:rPr lang="en-US"/>
              <a:t>Click to edit Master title style</a:t>
            </a:r>
            <a:endParaRPr lang="en-GB" dirty="0"/>
          </a:p>
        </p:txBody>
      </p:sp>
      <p:cxnSp>
        <p:nvCxnSpPr>
          <p:cNvPr id="41" name="Straight Connector 40"/>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42" name="Picture Placeholder 3"/>
          <p:cNvSpPr>
            <a:spLocks noGrp="1" noChangeAspect="1"/>
          </p:cNvSpPr>
          <p:nvPr>
            <p:ph type="pic" sz="quarter" idx="20"/>
          </p:nvPr>
        </p:nvSpPr>
        <p:spPr>
          <a:xfrm>
            <a:off x="540000" y="2285999"/>
            <a:ext cx="1008000" cy="1008000"/>
          </a:xfrm>
        </p:spPr>
        <p:txBody>
          <a:bodyPr>
            <a:no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43" name="Text Placeholder 5"/>
          <p:cNvSpPr>
            <a:spLocks noGrp="1"/>
          </p:cNvSpPr>
          <p:nvPr>
            <p:ph type="body" sz="quarter" idx="22"/>
          </p:nvPr>
        </p:nvSpPr>
        <p:spPr>
          <a:xfrm>
            <a:off x="540000" y="3303036"/>
            <a:ext cx="1008000" cy="396000"/>
          </a:xfrm>
        </p:spPr>
        <p:txBody>
          <a:bodyPr lIns="36000" rIns="36000">
            <a:noAutofit/>
          </a:bodyPr>
          <a:lstStyle>
            <a:lvl1pPr marL="0" indent="0">
              <a:spcBef>
                <a:spcPts val="0"/>
              </a:spcBef>
              <a:buFont typeface="Arial" pitchFamily="34" charset="0"/>
              <a:buNone/>
              <a:defRPr sz="700">
                <a:latin typeface="Arial" pitchFamily="34" charset="0"/>
                <a:cs typeface="Arial" pitchFamily="34" charset="0"/>
              </a:defRPr>
            </a:lvl1pPr>
            <a:lvl2pPr>
              <a:defRPr sz="700"/>
            </a:lvl2pPr>
            <a:lvl3pPr>
              <a:defRPr sz="700"/>
            </a:lvl3pPr>
          </a:lstStyle>
          <a:p>
            <a:pPr lvl="0"/>
            <a:r>
              <a:rPr lang="en-US"/>
              <a:t>Click to edit Master text styles</a:t>
            </a:r>
          </a:p>
        </p:txBody>
      </p:sp>
      <p:sp>
        <p:nvSpPr>
          <p:cNvPr id="44" name="Text Placeholder 5"/>
          <p:cNvSpPr>
            <a:spLocks noGrp="1"/>
          </p:cNvSpPr>
          <p:nvPr>
            <p:ph type="body" sz="quarter" idx="24"/>
          </p:nvPr>
        </p:nvSpPr>
        <p:spPr>
          <a:xfrm>
            <a:off x="1746000" y="3303036"/>
            <a:ext cx="1008000" cy="396000"/>
          </a:xfrm>
        </p:spPr>
        <p:txBody>
          <a:bodyPr lIns="36000" rIns="36000">
            <a:noAutofit/>
          </a:bodyPr>
          <a:lstStyle>
            <a:lvl1pPr marL="0" indent="0">
              <a:spcBef>
                <a:spcPts val="0"/>
              </a:spcBef>
              <a:buFont typeface="Arial" pitchFamily="34" charset="0"/>
              <a:buNone/>
              <a:defRPr sz="700">
                <a:latin typeface="Arial" pitchFamily="34" charset="0"/>
                <a:cs typeface="Arial" pitchFamily="34" charset="0"/>
              </a:defRPr>
            </a:lvl1pPr>
          </a:lstStyle>
          <a:p>
            <a:pPr lvl="0"/>
            <a:r>
              <a:rPr lang="en-US"/>
              <a:t>Click to edit Master text styles</a:t>
            </a:r>
          </a:p>
        </p:txBody>
      </p:sp>
      <p:sp>
        <p:nvSpPr>
          <p:cNvPr id="49" name="Picture Placeholder 3"/>
          <p:cNvSpPr>
            <a:spLocks noGrp="1"/>
          </p:cNvSpPr>
          <p:nvPr>
            <p:ph type="pic" sz="quarter" idx="29"/>
          </p:nvPr>
        </p:nvSpPr>
        <p:spPr>
          <a:xfrm>
            <a:off x="4154400"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50" name="Text Placeholder 5"/>
          <p:cNvSpPr>
            <a:spLocks noGrp="1"/>
          </p:cNvSpPr>
          <p:nvPr>
            <p:ph type="body" sz="quarter" idx="30"/>
          </p:nvPr>
        </p:nvSpPr>
        <p:spPr>
          <a:xfrm>
            <a:off x="4154400" y="3303036"/>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1" name="Picture Placeholder 3"/>
          <p:cNvSpPr>
            <a:spLocks noGrp="1"/>
          </p:cNvSpPr>
          <p:nvPr>
            <p:ph type="pic" sz="quarter" idx="31"/>
          </p:nvPr>
        </p:nvSpPr>
        <p:spPr>
          <a:xfrm>
            <a:off x="5358115"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52" name="Text Placeholder 5"/>
          <p:cNvSpPr>
            <a:spLocks noGrp="1"/>
          </p:cNvSpPr>
          <p:nvPr>
            <p:ph type="body" sz="quarter" idx="32"/>
          </p:nvPr>
        </p:nvSpPr>
        <p:spPr>
          <a:xfrm>
            <a:off x="5358115" y="3303036"/>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3" name="Picture Placeholder 3"/>
          <p:cNvSpPr>
            <a:spLocks noGrp="1"/>
          </p:cNvSpPr>
          <p:nvPr>
            <p:ph type="pic" sz="quarter" idx="33"/>
          </p:nvPr>
        </p:nvSpPr>
        <p:spPr>
          <a:xfrm>
            <a:off x="6561830"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54" name="Text Placeholder 5"/>
          <p:cNvSpPr>
            <a:spLocks noGrp="1"/>
          </p:cNvSpPr>
          <p:nvPr>
            <p:ph type="body" sz="quarter" idx="34"/>
          </p:nvPr>
        </p:nvSpPr>
        <p:spPr>
          <a:xfrm>
            <a:off x="6561830" y="3303036"/>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5" name="Picture Placeholder 3"/>
          <p:cNvSpPr>
            <a:spLocks noGrp="1"/>
          </p:cNvSpPr>
          <p:nvPr>
            <p:ph type="pic" sz="quarter" idx="35"/>
          </p:nvPr>
        </p:nvSpPr>
        <p:spPr>
          <a:xfrm>
            <a:off x="7765544"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56" name="Text Placeholder 5"/>
          <p:cNvSpPr>
            <a:spLocks noGrp="1"/>
          </p:cNvSpPr>
          <p:nvPr>
            <p:ph type="body" sz="quarter" idx="36"/>
          </p:nvPr>
        </p:nvSpPr>
        <p:spPr>
          <a:xfrm>
            <a:off x="7765544" y="3303036"/>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7" name="Picture Placeholder 3"/>
          <p:cNvSpPr>
            <a:spLocks noGrp="1"/>
          </p:cNvSpPr>
          <p:nvPr>
            <p:ph type="pic" sz="quarter" idx="37"/>
          </p:nvPr>
        </p:nvSpPr>
        <p:spPr>
          <a:xfrm>
            <a:off x="540000"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58" name="Text Placeholder 5"/>
          <p:cNvSpPr>
            <a:spLocks noGrp="1"/>
          </p:cNvSpPr>
          <p:nvPr>
            <p:ph type="body" sz="quarter" idx="38"/>
          </p:nvPr>
        </p:nvSpPr>
        <p:spPr>
          <a:xfrm>
            <a:off x="540000"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9" name="Picture Placeholder 3"/>
          <p:cNvSpPr>
            <a:spLocks noGrp="1"/>
          </p:cNvSpPr>
          <p:nvPr>
            <p:ph type="pic" sz="quarter" idx="39"/>
          </p:nvPr>
        </p:nvSpPr>
        <p:spPr>
          <a:xfrm>
            <a:off x="1744257"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60" name="Text Placeholder 5"/>
          <p:cNvSpPr>
            <a:spLocks noGrp="1"/>
          </p:cNvSpPr>
          <p:nvPr>
            <p:ph type="body" sz="quarter" idx="40"/>
          </p:nvPr>
        </p:nvSpPr>
        <p:spPr>
          <a:xfrm>
            <a:off x="1744257"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69" name="Picture Placeholder 3"/>
          <p:cNvSpPr>
            <a:spLocks noGrp="1"/>
          </p:cNvSpPr>
          <p:nvPr>
            <p:ph type="pic" sz="quarter" idx="49"/>
          </p:nvPr>
        </p:nvSpPr>
        <p:spPr>
          <a:xfrm>
            <a:off x="2948514"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0" name="Text Placeholder 5"/>
          <p:cNvSpPr>
            <a:spLocks noGrp="1"/>
          </p:cNvSpPr>
          <p:nvPr>
            <p:ph type="body" sz="quarter" idx="50"/>
          </p:nvPr>
        </p:nvSpPr>
        <p:spPr>
          <a:xfrm>
            <a:off x="2948514"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73" name="Picture Placeholder 3"/>
          <p:cNvSpPr>
            <a:spLocks noGrp="1"/>
          </p:cNvSpPr>
          <p:nvPr>
            <p:ph type="pic" sz="quarter" idx="53"/>
          </p:nvPr>
        </p:nvSpPr>
        <p:spPr>
          <a:xfrm>
            <a:off x="4152771"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4" name="Text Placeholder 5"/>
          <p:cNvSpPr>
            <a:spLocks noGrp="1"/>
          </p:cNvSpPr>
          <p:nvPr>
            <p:ph type="body" sz="quarter" idx="54"/>
          </p:nvPr>
        </p:nvSpPr>
        <p:spPr>
          <a:xfrm>
            <a:off x="4152771"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75" name="Picture Placeholder 3"/>
          <p:cNvSpPr>
            <a:spLocks noGrp="1"/>
          </p:cNvSpPr>
          <p:nvPr>
            <p:ph type="pic" sz="quarter" idx="55"/>
          </p:nvPr>
        </p:nvSpPr>
        <p:spPr>
          <a:xfrm>
            <a:off x="5357028"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6" name="Text Placeholder 5"/>
          <p:cNvSpPr>
            <a:spLocks noGrp="1"/>
          </p:cNvSpPr>
          <p:nvPr>
            <p:ph type="body" sz="quarter" idx="56"/>
          </p:nvPr>
        </p:nvSpPr>
        <p:spPr>
          <a:xfrm>
            <a:off x="5357028"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77" name="Picture Placeholder 3"/>
          <p:cNvSpPr>
            <a:spLocks noGrp="1"/>
          </p:cNvSpPr>
          <p:nvPr>
            <p:ph type="pic" sz="quarter" idx="57"/>
          </p:nvPr>
        </p:nvSpPr>
        <p:spPr>
          <a:xfrm>
            <a:off x="6561285"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78" name="Text Placeholder 5"/>
          <p:cNvSpPr>
            <a:spLocks noGrp="1"/>
          </p:cNvSpPr>
          <p:nvPr>
            <p:ph type="body" sz="quarter" idx="58"/>
          </p:nvPr>
        </p:nvSpPr>
        <p:spPr>
          <a:xfrm>
            <a:off x="6561285"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79" name="Picture Placeholder 3"/>
          <p:cNvSpPr>
            <a:spLocks noGrp="1"/>
          </p:cNvSpPr>
          <p:nvPr>
            <p:ph type="pic" sz="quarter" idx="59"/>
          </p:nvPr>
        </p:nvSpPr>
        <p:spPr>
          <a:xfrm>
            <a:off x="7765544" y="4276800"/>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0" name="Text Placeholder 5"/>
          <p:cNvSpPr>
            <a:spLocks noGrp="1"/>
          </p:cNvSpPr>
          <p:nvPr>
            <p:ph type="body" sz="quarter" idx="60"/>
          </p:nvPr>
        </p:nvSpPr>
        <p:spPr>
          <a:xfrm>
            <a:off x="7765544" y="5267144"/>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81" name="Picture Placeholder 7"/>
          <p:cNvSpPr>
            <a:spLocks noGrp="1"/>
          </p:cNvSpPr>
          <p:nvPr>
            <p:ph type="pic" sz="quarter" idx="61"/>
          </p:nvPr>
        </p:nvSpPr>
        <p:spPr>
          <a:xfrm>
            <a:off x="1746000" y="2285999"/>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87" name="Text Placeholder 86"/>
          <p:cNvSpPr>
            <a:spLocks noGrp="1"/>
          </p:cNvSpPr>
          <p:nvPr>
            <p:ph type="body" sz="quarter" idx="63" hasCustomPrompt="1"/>
          </p:nvPr>
        </p:nvSpPr>
        <p:spPr>
          <a:xfrm>
            <a:off x="540000" y="3789048"/>
            <a:ext cx="2232000" cy="269247"/>
          </a:xfrm>
        </p:spPr>
        <p:txBody>
          <a:bodyPr lIns="0" rIns="0">
            <a:noAutofit/>
          </a:bodyPr>
          <a:lstStyle>
            <a:lvl1pPr marL="0" indent="0">
              <a:spcBef>
                <a:spcPts val="24"/>
              </a:spcBef>
              <a:buFont typeface="Arial" pitchFamily="34" charset="0"/>
              <a:buNone/>
              <a:defRPr sz="1600">
                <a:solidFill>
                  <a:srgbClr val="00B8E6"/>
                </a:solidFill>
                <a:latin typeface="Arial" pitchFamily="34" charset="0"/>
                <a:cs typeface="Arial" pitchFamily="34" charset="0"/>
              </a:defRPr>
            </a:lvl1pPr>
            <a:lvl2pPr>
              <a:defRPr sz="1600"/>
            </a:lvl2pPr>
            <a:lvl3pPr>
              <a:defRPr sz="1600"/>
            </a:lvl3pPr>
          </a:lstStyle>
          <a:p>
            <a:pPr lvl="0"/>
            <a:r>
              <a:rPr lang="en-US" dirty="0"/>
              <a:t>Click to edit text</a:t>
            </a:r>
            <a:endParaRPr lang="en-GB" dirty="0"/>
          </a:p>
        </p:txBody>
      </p:sp>
      <p:cxnSp>
        <p:nvCxnSpPr>
          <p:cNvPr id="89" name="Straight Connector 88"/>
          <p:cNvCxnSpPr/>
          <p:nvPr userDrawn="1"/>
        </p:nvCxnSpPr>
        <p:spPr>
          <a:xfrm>
            <a:off x="521460" y="2160000"/>
            <a:ext cx="2232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91" name="Text Placeholder 90"/>
          <p:cNvSpPr>
            <a:spLocks noGrp="1"/>
          </p:cNvSpPr>
          <p:nvPr>
            <p:ph type="body" sz="quarter" idx="64" hasCustomPrompt="1"/>
          </p:nvPr>
        </p:nvSpPr>
        <p:spPr>
          <a:xfrm>
            <a:off x="4154400" y="1800000"/>
            <a:ext cx="2970213" cy="270000"/>
          </a:xfrm>
        </p:spPr>
        <p:txBody>
          <a:bodyPr lIns="0" rIns="0">
            <a:noAutofit/>
          </a:bodyPr>
          <a:lstStyle>
            <a:lvl1pPr marL="0" indent="0">
              <a:spcBef>
                <a:spcPts val="24"/>
              </a:spcBef>
              <a:buFont typeface="Arial" pitchFamily="34" charset="0"/>
              <a:buNone/>
              <a:defRPr sz="1600">
                <a:solidFill>
                  <a:srgbClr val="00B8E6"/>
                </a:solidFill>
                <a:latin typeface="Arial" pitchFamily="34" charset="0"/>
                <a:cs typeface="Arial" pitchFamily="34" charset="0"/>
              </a:defRPr>
            </a:lvl1pPr>
            <a:lvl2pPr>
              <a:defRPr sz="1600"/>
            </a:lvl2pPr>
            <a:lvl3pPr>
              <a:defRPr sz="1600"/>
            </a:lvl3pPr>
          </a:lstStyle>
          <a:p>
            <a:pPr lvl="0"/>
            <a:r>
              <a:rPr lang="en-US" dirty="0"/>
              <a:t>Click to edit text </a:t>
            </a:r>
            <a:endParaRPr lang="en-GB" dirty="0"/>
          </a:p>
        </p:txBody>
      </p:sp>
      <p:cxnSp>
        <p:nvCxnSpPr>
          <p:cNvPr id="93" name="Straight Connector 92"/>
          <p:cNvCxnSpPr/>
          <p:nvPr userDrawn="1"/>
        </p:nvCxnSpPr>
        <p:spPr>
          <a:xfrm>
            <a:off x="4154400" y="2160000"/>
            <a:ext cx="3420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45"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46"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61"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62" name="Text Placeholder 86"/>
          <p:cNvSpPr>
            <a:spLocks noGrp="1"/>
          </p:cNvSpPr>
          <p:nvPr>
            <p:ph type="body" sz="quarter" idx="65" hasCustomPrompt="1"/>
          </p:nvPr>
        </p:nvSpPr>
        <p:spPr>
          <a:xfrm>
            <a:off x="540000" y="1800000"/>
            <a:ext cx="2232000" cy="269247"/>
          </a:xfrm>
        </p:spPr>
        <p:txBody>
          <a:bodyPr lIns="0" rIns="0">
            <a:noAutofit/>
          </a:bodyPr>
          <a:lstStyle>
            <a:lvl1pPr marL="0" indent="0">
              <a:spcBef>
                <a:spcPts val="24"/>
              </a:spcBef>
              <a:buFont typeface="Arial" pitchFamily="34" charset="0"/>
              <a:buNone/>
              <a:defRPr sz="1600">
                <a:solidFill>
                  <a:srgbClr val="00B8E6"/>
                </a:solidFill>
                <a:latin typeface="Arial" pitchFamily="34" charset="0"/>
                <a:cs typeface="Arial" pitchFamily="34" charset="0"/>
              </a:defRPr>
            </a:lvl1pPr>
          </a:lstStyle>
          <a:p>
            <a:pPr lvl="0"/>
            <a:r>
              <a:rPr lang="en-US" dirty="0"/>
              <a:t>Click to edit text</a:t>
            </a:r>
            <a:endParaRPr lang="en-GB" dirty="0"/>
          </a:p>
        </p:txBody>
      </p:sp>
    </p:spTree>
    <p:extLst>
      <p:ext uri="{BB962C8B-B14F-4D97-AF65-F5344CB8AC3E}">
        <p14:creationId xmlns:p14="http://schemas.microsoft.com/office/powerpoint/2010/main" val="160776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ography/Team Page extended">
    <p:spTree>
      <p:nvGrpSpPr>
        <p:cNvPr id="1" name=""/>
        <p:cNvGrpSpPr/>
        <p:nvPr/>
      </p:nvGrpSpPr>
      <p:grpSpPr>
        <a:xfrm>
          <a:off x="0" y="0"/>
          <a:ext cx="0" cy="0"/>
          <a:chOff x="0" y="0"/>
          <a:chExt cx="0" cy="0"/>
        </a:xfrm>
      </p:grpSpPr>
      <p:cxnSp>
        <p:nvCxnSpPr>
          <p:cNvPr id="29" name="Straight Connector 28"/>
          <p:cNvCxnSpPr/>
          <p:nvPr/>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360000" y="1620000"/>
            <a:ext cx="8460000"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540000" y="900001"/>
            <a:ext cx="8229600" cy="648000"/>
          </a:xfrm>
        </p:spPr>
        <p:txBody>
          <a:bodyPr anchor="ctr">
            <a:normAutofit/>
          </a:bodyPr>
          <a:lstStyle>
            <a:lvl1pPr algn="l">
              <a:defRPr sz="2400" baseline="0">
                <a:solidFill>
                  <a:srgbClr val="00B8E6"/>
                </a:solidFill>
              </a:defRPr>
            </a:lvl1pPr>
          </a:lstStyle>
          <a:p>
            <a:r>
              <a:rPr lang="en-US"/>
              <a:t>Click to edit Master title style</a:t>
            </a:r>
            <a:endParaRPr lang="en-GB" dirty="0"/>
          </a:p>
        </p:txBody>
      </p:sp>
      <p:cxnSp>
        <p:nvCxnSpPr>
          <p:cNvPr id="103" name="Straight Connector 102"/>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52"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53"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54"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56" name="Picture Placeholder 3"/>
          <p:cNvSpPr>
            <a:spLocks noGrp="1"/>
          </p:cNvSpPr>
          <p:nvPr>
            <p:ph type="pic" sz="quarter" idx="20"/>
          </p:nvPr>
        </p:nvSpPr>
        <p:spPr>
          <a:xfrm>
            <a:off x="540000"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57" name="Text Placeholder 5"/>
          <p:cNvSpPr>
            <a:spLocks noGrp="1"/>
          </p:cNvSpPr>
          <p:nvPr>
            <p:ph type="body" sz="quarter" idx="22"/>
          </p:nvPr>
        </p:nvSpPr>
        <p:spPr>
          <a:xfrm>
            <a:off x="540000" y="3259492"/>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8" name="Text Placeholder 5"/>
          <p:cNvSpPr>
            <a:spLocks noGrp="1"/>
          </p:cNvSpPr>
          <p:nvPr>
            <p:ph type="body" sz="quarter" idx="24"/>
          </p:nvPr>
        </p:nvSpPr>
        <p:spPr>
          <a:xfrm>
            <a:off x="1746000" y="3259492"/>
            <a:ext cx="1008000" cy="396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59" name="Picture Placeholder 3"/>
          <p:cNvSpPr>
            <a:spLocks noGrp="1"/>
          </p:cNvSpPr>
          <p:nvPr>
            <p:ph type="pic" sz="quarter" idx="29"/>
          </p:nvPr>
        </p:nvSpPr>
        <p:spPr>
          <a:xfrm>
            <a:off x="4152771"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60" name="Text Placeholder 5"/>
          <p:cNvSpPr>
            <a:spLocks noGrp="1"/>
          </p:cNvSpPr>
          <p:nvPr>
            <p:ph type="body" sz="quarter" idx="30"/>
          </p:nvPr>
        </p:nvSpPr>
        <p:spPr>
          <a:xfrm>
            <a:off x="4152771" y="3259492"/>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61" name="Picture Placeholder 3"/>
          <p:cNvSpPr>
            <a:spLocks noGrp="1"/>
          </p:cNvSpPr>
          <p:nvPr>
            <p:ph type="pic" sz="quarter" idx="31"/>
          </p:nvPr>
        </p:nvSpPr>
        <p:spPr>
          <a:xfrm>
            <a:off x="5358115"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62" name="Text Placeholder 5"/>
          <p:cNvSpPr>
            <a:spLocks noGrp="1"/>
          </p:cNvSpPr>
          <p:nvPr>
            <p:ph type="body" sz="quarter" idx="32"/>
          </p:nvPr>
        </p:nvSpPr>
        <p:spPr>
          <a:xfrm>
            <a:off x="5358115" y="3259492"/>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00" name="Picture Placeholder 3"/>
          <p:cNvSpPr>
            <a:spLocks noGrp="1"/>
          </p:cNvSpPr>
          <p:nvPr>
            <p:ph type="pic" sz="quarter" idx="33"/>
          </p:nvPr>
        </p:nvSpPr>
        <p:spPr>
          <a:xfrm>
            <a:off x="6561830"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1" name="Text Placeholder 5"/>
          <p:cNvSpPr>
            <a:spLocks noGrp="1"/>
          </p:cNvSpPr>
          <p:nvPr>
            <p:ph type="body" sz="quarter" idx="34"/>
          </p:nvPr>
        </p:nvSpPr>
        <p:spPr>
          <a:xfrm>
            <a:off x="6561830" y="3259492"/>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02" name="Picture Placeholder 3"/>
          <p:cNvSpPr>
            <a:spLocks noGrp="1"/>
          </p:cNvSpPr>
          <p:nvPr>
            <p:ph type="pic" sz="quarter" idx="35"/>
          </p:nvPr>
        </p:nvSpPr>
        <p:spPr>
          <a:xfrm>
            <a:off x="7765544"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04" name="Text Placeholder 5"/>
          <p:cNvSpPr>
            <a:spLocks noGrp="1"/>
          </p:cNvSpPr>
          <p:nvPr>
            <p:ph type="body" sz="quarter" idx="36"/>
          </p:nvPr>
        </p:nvSpPr>
        <p:spPr>
          <a:xfrm>
            <a:off x="7765544" y="3259492"/>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09" name="Picture Placeholder 3"/>
          <p:cNvSpPr>
            <a:spLocks noGrp="1"/>
          </p:cNvSpPr>
          <p:nvPr>
            <p:ph type="pic" sz="quarter" idx="49"/>
          </p:nvPr>
        </p:nvSpPr>
        <p:spPr>
          <a:xfrm>
            <a:off x="2940898"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10" name="Text Placeholder 5"/>
          <p:cNvSpPr>
            <a:spLocks noGrp="1"/>
          </p:cNvSpPr>
          <p:nvPr>
            <p:ph type="body" sz="quarter" idx="50"/>
          </p:nvPr>
        </p:nvSpPr>
        <p:spPr>
          <a:xfrm>
            <a:off x="2940898" y="469522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11" name="Picture Placeholder 3"/>
          <p:cNvSpPr>
            <a:spLocks noGrp="1"/>
          </p:cNvSpPr>
          <p:nvPr>
            <p:ph type="pic" sz="quarter" idx="53"/>
          </p:nvPr>
        </p:nvSpPr>
        <p:spPr>
          <a:xfrm>
            <a:off x="4152771"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12" name="Text Placeholder 5"/>
          <p:cNvSpPr>
            <a:spLocks noGrp="1"/>
          </p:cNvSpPr>
          <p:nvPr>
            <p:ph type="body" sz="quarter" idx="54"/>
          </p:nvPr>
        </p:nvSpPr>
        <p:spPr>
          <a:xfrm>
            <a:off x="4152771" y="469522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13" name="Picture Placeholder 3"/>
          <p:cNvSpPr>
            <a:spLocks noGrp="1"/>
          </p:cNvSpPr>
          <p:nvPr>
            <p:ph type="pic" sz="quarter" idx="55"/>
          </p:nvPr>
        </p:nvSpPr>
        <p:spPr>
          <a:xfrm>
            <a:off x="5357028"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14" name="Text Placeholder 5"/>
          <p:cNvSpPr>
            <a:spLocks noGrp="1"/>
          </p:cNvSpPr>
          <p:nvPr>
            <p:ph type="body" sz="quarter" idx="56"/>
          </p:nvPr>
        </p:nvSpPr>
        <p:spPr>
          <a:xfrm>
            <a:off x="5357028" y="469522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15" name="Picture Placeholder 3"/>
          <p:cNvSpPr>
            <a:spLocks noGrp="1"/>
          </p:cNvSpPr>
          <p:nvPr>
            <p:ph type="pic" sz="quarter" idx="57"/>
          </p:nvPr>
        </p:nvSpPr>
        <p:spPr>
          <a:xfrm>
            <a:off x="6561285"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16" name="Text Placeholder 5"/>
          <p:cNvSpPr>
            <a:spLocks noGrp="1"/>
          </p:cNvSpPr>
          <p:nvPr>
            <p:ph type="body" sz="quarter" idx="58"/>
          </p:nvPr>
        </p:nvSpPr>
        <p:spPr>
          <a:xfrm>
            <a:off x="6561285" y="469522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17" name="Picture Placeholder 3"/>
          <p:cNvSpPr>
            <a:spLocks noGrp="1"/>
          </p:cNvSpPr>
          <p:nvPr>
            <p:ph type="pic" sz="quarter" idx="59"/>
          </p:nvPr>
        </p:nvSpPr>
        <p:spPr>
          <a:xfrm>
            <a:off x="7765544" y="3672226"/>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18" name="Text Placeholder 5"/>
          <p:cNvSpPr>
            <a:spLocks noGrp="1"/>
          </p:cNvSpPr>
          <p:nvPr>
            <p:ph type="body" sz="quarter" idx="60"/>
          </p:nvPr>
        </p:nvSpPr>
        <p:spPr>
          <a:xfrm>
            <a:off x="7765544" y="469522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19" name="Picture Placeholder 7"/>
          <p:cNvSpPr>
            <a:spLocks noGrp="1"/>
          </p:cNvSpPr>
          <p:nvPr>
            <p:ph type="pic" sz="quarter" idx="61"/>
          </p:nvPr>
        </p:nvSpPr>
        <p:spPr>
          <a:xfrm>
            <a:off x="1746000"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20" name="Text Placeholder 84"/>
          <p:cNvSpPr>
            <a:spLocks noGrp="1"/>
          </p:cNvSpPr>
          <p:nvPr>
            <p:ph type="body" sz="quarter" idx="62" hasCustomPrompt="1"/>
          </p:nvPr>
        </p:nvSpPr>
        <p:spPr>
          <a:xfrm>
            <a:off x="540000" y="1808945"/>
            <a:ext cx="2232000" cy="269875"/>
          </a:xfrm>
        </p:spPr>
        <p:txBody>
          <a:bodyPr lIns="0"/>
          <a:lstStyle>
            <a:lvl1pPr marL="0" indent="0">
              <a:spcBef>
                <a:spcPts val="24"/>
              </a:spcBef>
              <a:buFont typeface="Arial" pitchFamily="34" charset="0"/>
              <a:buNone/>
              <a:defRPr sz="1000">
                <a:solidFill>
                  <a:srgbClr val="00B8E6"/>
                </a:solidFill>
                <a:latin typeface="Arial" pitchFamily="34" charset="0"/>
                <a:cs typeface="Arial" pitchFamily="34" charset="0"/>
              </a:defRPr>
            </a:lvl1pPr>
          </a:lstStyle>
          <a:p>
            <a:pPr lvl="0"/>
            <a:r>
              <a:rPr lang="en-US" dirty="0"/>
              <a:t>Click to edit text</a:t>
            </a:r>
          </a:p>
        </p:txBody>
      </p:sp>
      <p:cxnSp>
        <p:nvCxnSpPr>
          <p:cNvPr id="122" name="Straight Connector 121"/>
          <p:cNvCxnSpPr/>
          <p:nvPr userDrawn="1"/>
        </p:nvCxnSpPr>
        <p:spPr>
          <a:xfrm>
            <a:off x="521460" y="2116456"/>
            <a:ext cx="2232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123" name="Text Placeholder 90"/>
          <p:cNvSpPr>
            <a:spLocks noGrp="1"/>
          </p:cNvSpPr>
          <p:nvPr>
            <p:ph type="body" sz="quarter" idx="64" hasCustomPrompt="1"/>
          </p:nvPr>
        </p:nvSpPr>
        <p:spPr>
          <a:xfrm>
            <a:off x="2951784" y="1800000"/>
            <a:ext cx="1008000" cy="270000"/>
          </a:xfrm>
        </p:spPr>
        <p:txBody>
          <a:bodyPr lIns="0">
            <a:noAutofit/>
          </a:bodyPr>
          <a:lstStyle>
            <a:lvl1pPr marL="0" indent="0">
              <a:spcBef>
                <a:spcPts val="20"/>
              </a:spcBef>
              <a:buNone/>
              <a:defRPr sz="1000">
                <a:solidFill>
                  <a:srgbClr val="00B8E6"/>
                </a:solidFill>
                <a:latin typeface="Arial" pitchFamily="34" charset="0"/>
                <a:cs typeface="Arial" pitchFamily="34" charset="0"/>
              </a:defRPr>
            </a:lvl1pPr>
          </a:lstStyle>
          <a:p>
            <a:pPr lvl="0"/>
            <a:r>
              <a:rPr lang="en-US" dirty="0"/>
              <a:t>Click to edit text </a:t>
            </a:r>
            <a:endParaRPr lang="en-GB" dirty="0"/>
          </a:p>
        </p:txBody>
      </p:sp>
      <p:cxnSp>
        <p:nvCxnSpPr>
          <p:cNvPr id="124" name="Straight Connector 123"/>
          <p:cNvCxnSpPr/>
          <p:nvPr userDrawn="1"/>
        </p:nvCxnSpPr>
        <p:spPr>
          <a:xfrm>
            <a:off x="2951784" y="2116456"/>
            <a:ext cx="1008000" cy="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
        <p:nvSpPr>
          <p:cNvPr id="125" name="Picture Placeholder 3"/>
          <p:cNvSpPr>
            <a:spLocks noGrp="1"/>
          </p:cNvSpPr>
          <p:nvPr>
            <p:ph type="pic" sz="quarter" idx="65"/>
          </p:nvPr>
        </p:nvSpPr>
        <p:spPr>
          <a:xfrm>
            <a:off x="2940898" y="2242455"/>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26" name="Text Placeholder 5"/>
          <p:cNvSpPr>
            <a:spLocks noGrp="1"/>
          </p:cNvSpPr>
          <p:nvPr>
            <p:ph type="body" sz="quarter" idx="66"/>
          </p:nvPr>
        </p:nvSpPr>
        <p:spPr>
          <a:xfrm>
            <a:off x="2940898" y="3252112"/>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31" name="Picture Placeholder 3"/>
          <p:cNvSpPr>
            <a:spLocks noGrp="1"/>
          </p:cNvSpPr>
          <p:nvPr>
            <p:ph type="pic" sz="quarter" idx="71"/>
          </p:nvPr>
        </p:nvSpPr>
        <p:spPr>
          <a:xfrm>
            <a:off x="2940898"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32" name="Text Placeholder 5"/>
          <p:cNvSpPr>
            <a:spLocks noGrp="1"/>
          </p:cNvSpPr>
          <p:nvPr>
            <p:ph type="body" sz="quarter" idx="72"/>
          </p:nvPr>
        </p:nvSpPr>
        <p:spPr>
          <a:xfrm>
            <a:off x="2940898" y="606659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33" name="Picture Placeholder 3"/>
          <p:cNvSpPr>
            <a:spLocks noGrp="1"/>
          </p:cNvSpPr>
          <p:nvPr>
            <p:ph type="pic" sz="quarter" idx="73"/>
          </p:nvPr>
        </p:nvSpPr>
        <p:spPr>
          <a:xfrm>
            <a:off x="4152771"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34" name="Text Placeholder 5"/>
          <p:cNvSpPr>
            <a:spLocks noGrp="1"/>
          </p:cNvSpPr>
          <p:nvPr>
            <p:ph type="body" sz="quarter" idx="74"/>
          </p:nvPr>
        </p:nvSpPr>
        <p:spPr>
          <a:xfrm>
            <a:off x="4152771" y="606659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35" name="Picture Placeholder 3"/>
          <p:cNvSpPr>
            <a:spLocks noGrp="1"/>
          </p:cNvSpPr>
          <p:nvPr>
            <p:ph type="pic" sz="quarter" idx="75"/>
          </p:nvPr>
        </p:nvSpPr>
        <p:spPr>
          <a:xfrm>
            <a:off x="5371146"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36" name="Text Placeholder 5"/>
          <p:cNvSpPr>
            <a:spLocks noGrp="1"/>
          </p:cNvSpPr>
          <p:nvPr>
            <p:ph type="body" sz="quarter" idx="76"/>
          </p:nvPr>
        </p:nvSpPr>
        <p:spPr>
          <a:xfrm>
            <a:off x="5371146" y="606659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37" name="Picture Placeholder 3"/>
          <p:cNvSpPr>
            <a:spLocks noGrp="1"/>
          </p:cNvSpPr>
          <p:nvPr>
            <p:ph type="pic" sz="quarter" idx="77"/>
          </p:nvPr>
        </p:nvSpPr>
        <p:spPr>
          <a:xfrm>
            <a:off x="6575403"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38" name="Text Placeholder 5"/>
          <p:cNvSpPr>
            <a:spLocks noGrp="1"/>
          </p:cNvSpPr>
          <p:nvPr>
            <p:ph type="body" sz="quarter" idx="78"/>
          </p:nvPr>
        </p:nvSpPr>
        <p:spPr>
          <a:xfrm>
            <a:off x="6575403" y="606659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sp>
        <p:nvSpPr>
          <p:cNvPr id="139" name="Picture Placeholder 3"/>
          <p:cNvSpPr>
            <a:spLocks noGrp="1"/>
          </p:cNvSpPr>
          <p:nvPr>
            <p:ph type="pic" sz="quarter" idx="79"/>
          </p:nvPr>
        </p:nvSpPr>
        <p:spPr>
          <a:xfrm>
            <a:off x="7779662" y="5076254"/>
            <a:ext cx="1008000" cy="1008000"/>
          </a:xfrm>
        </p:spPr>
        <p:txBody>
          <a:bodyPr>
            <a:normAutofit/>
          </a:bodyPr>
          <a:lstStyle>
            <a:lvl1pPr marL="0" indent="0">
              <a:buNone/>
              <a:defRPr sz="1000">
                <a:latin typeface="Arial" pitchFamily="34" charset="0"/>
                <a:cs typeface="Arial" pitchFamily="34" charset="0"/>
              </a:defRPr>
            </a:lvl1pPr>
          </a:lstStyle>
          <a:p>
            <a:r>
              <a:rPr lang="en-US"/>
              <a:t>Click icon to add picture</a:t>
            </a:r>
            <a:endParaRPr lang="en-GB" dirty="0"/>
          </a:p>
        </p:txBody>
      </p:sp>
      <p:sp>
        <p:nvSpPr>
          <p:cNvPr id="140" name="Text Placeholder 5"/>
          <p:cNvSpPr>
            <a:spLocks noGrp="1"/>
          </p:cNvSpPr>
          <p:nvPr>
            <p:ph type="body" sz="quarter" idx="80"/>
          </p:nvPr>
        </p:nvSpPr>
        <p:spPr>
          <a:xfrm>
            <a:off x="7779662" y="6066598"/>
            <a:ext cx="1008000" cy="324000"/>
          </a:xfrm>
        </p:spPr>
        <p:txBody>
          <a:bodyPr lIns="36000" rIns="36000">
            <a:noAutofit/>
          </a:bodyPr>
          <a:lstStyle>
            <a:lvl1pPr marL="0" indent="0">
              <a:spcBef>
                <a:spcPts val="0"/>
              </a:spcBef>
              <a:buNone/>
              <a:defRPr sz="700">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2861772" y="2215300"/>
            <a:ext cx="0" cy="4140000"/>
          </a:xfrm>
          <a:prstGeom prst="line">
            <a:avLst/>
          </a:prstGeom>
          <a:ln w="6350">
            <a:solidFill>
              <a:srgbClr val="00B8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08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ages">
    <p:spTree>
      <p:nvGrpSpPr>
        <p:cNvPr id="1" name=""/>
        <p:cNvGrpSpPr/>
        <p:nvPr/>
      </p:nvGrpSpPr>
      <p:grpSpPr>
        <a:xfrm>
          <a:off x="0" y="0"/>
          <a:ext cx="0" cy="0"/>
          <a:chOff x="0" y="0"/>
          <a:chExt cx="0" cy="0"/>
        </a:xfrm>
      </p:grpSpPr>
      <p:cxnSp>
        <p:nvCxnSpPr>
          <p:cNvPr id="15" name="Straight Connector 14"/>
          <p:cNvCxnSpPr/>
          <p:nvPr/>
        </p:nvCxnSpPr>
        <p:spPr>
          <a:xfrm>
            <a:off x="540000" y="1620000"/>
            <a:ext cx="8278812"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540000" y="900000"/>
            <a:ext cx="8229600" cy="637200"/>
          </a:xfrm>
        </p:spPr>
        <p:txBody>
          <a:bodyPr anchor="t">
            <a:normAutofit/>
          </a:bodyPr>
          <a:lstStyle>
            <a:lvl1pPr algn="l">
              <a:defRPr sz="2400" baseline="0">
                <a:solidFill>
                  <a:srgbClr val="00B8E6"/>
                </a:solidFill>
              </a:defRPr>
            </a:lvl1pPr>
          </a:lstStyle>
          <a:p>
            <a:r>
              <a:rPr lang="en-US"/>
              <a:t>Click to edit Master title style</a:t>
            </a:r>
            <a:endParaRPr lang="en-GB" dirty="0"/>
          </a:p>
        </p:txBody>
      </p:sp>
      <p:sp>
        <p:nvSpPr>
          <p:cNvPr id="17" name="Text Placeholder 16"/>
          <p:cNvSpPr>
            <a:spLocks noGrp="1"/>
          </p:cNvSpPr>
          <p:nvPr>
            <p:ph type="body" sz="quarter" idx="13"/>
          </p:nvPr>
        </p:nvSpPr>
        <p:spPr>
          <a:xfrm>
            <a:off x="540000" y="2078820"/>
            <a:ext cx="3996000" cy="3960529"/>
          </a:xfrm>
        </p:spPr>
        <p:txBody>
          <a:bodyPr lIns="0">
            <a:noAutofit/>
          </a:bodyPr>
          <a:lstStyle>
            <a:lvl1pPr marL="0" indent="0">
              <a:spcBef>
                <a:spcPts val="24"/>
              </a:spcBef>
              <a:buFont typeface="Arial" pitchFamily="34" charset="0"/>
              <a:buNone/>
              <a:defRPr sz="1100">
                <a:solidFill>
                  <a:schemeClr val="tx1"/>
                </a:solidFill>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vl4pPr>
            <a:lvl5pPr>
              <a:defRPr sz="1100"/>
            </a:lvl5pPr>
          </a:lstStyle>
          <a:p>
            <a:pPr lvl="0"/>
            <a:r>
              <a:rPr lang="en-US"/>
              <a:t>Click to edit Master text styles</a:t>
            </a:r>
          </a:p>
        </p:txBody>
      </p:sp>
      <p:sp>
        <p:nvSpPr>
          <p:cNvPr id="13" name="Text Placeholder 12"/>
          <p:cNvSpPr>
            <a:spLocks noGrp="1"/>
          </p:cNvSpPr>
          <p:nvPr>
            <p:ph type="body" sz="quarter" idx="15"/>
          </p:nvPr>
        </p:nvSpPr>
        <p:spPr>
          <a:xfrm>
            <a:off x="539750" y="1178701"/>
            <a:ext cx="8278813" cy="260351"/>
          </a:xfrm>
        </p:spPr>
        <p:txBody>
          <a:bodyPr lIns="0">
            <a:noAutofit/>
          </a:bodyPr>
          <a:lstStyle>
            <a:lvl1pPr marL="0" indent="0">
              <a:buNone/>
              <a:defRPr sz="2400">
                <a:latin typeface="Arial" pitchFamily="34" charset="0"/>
                <a:cs typeface="Arial" pitchFamily="34" charset="0"/>
              </a:defRPr>
            </a:lvl1pPr>
          </a:lstStyle>
          <a:p>
            <a:pPr lvl="0"/>
            <a:r>
              <a:rPr lang="en-US"/>
              <a:t>Click to edit Master text styles</a:t>
            </a:r>
          </a:p>
        </p:txBody>
      </p:sp>
      <p:sp>
        <p:nvSpPr>
          <p:cNvPr id="22" name="Text Placeholder 21"/>
          <p:cNvSpPr>
            <a:spLocks noGrp="1"/>
          </p:cNvSpPr>
          <p:nvPr>
            <p:ph type="body" sz="quarter" idx="16"/>
          </p:nvPr>
        </p:nvSpPr>
        <p:spPr>
          <a:xfrm>
            <a:off x="539750" y="1692000"/>
            <a:ext cx="3996000" cy="360048"/>
          </a:xfrm>
        </p:spPr>
        <p:txBody>
          <a:bodyPr lIns="0">
            <a:normAutofit/>
          </a:bodyPr>
          <a:lstStyle>
            <a:lvl1pPr marL="0" indent="0">
              <a:spcBef>
                <a:spcPts val="24"/>
              </a:spcBef>
              <a:buFont typeface="Arial" pitchFamily="34" charset="0"/>
              <a:buNone/>
              <a:defRPr sz="1100" b="1">
                <a:solidFill>
                  <a:srgbClr val="00B8E6"/>
                </a:solidFill>
                <a:latin typeface="Arial" pitchFamily="34" charset="0"/>
                <a:cs typeface="Arial" pitchFamily="34" charset="0"/>
              </a:defRPr>
            </a:lvl1pPr>
            <a:lvl2pPr>
              <a:defRPr sz="1100"/>
            </a:lvl2pPr>
            <a:lvl3pPr>
              <a:defRPr sz="1100"/>
            </a:lvl3pPr>
          </a:lstStyle>
          <a:p>
            <a:pPr lvl="0"/>
            <a:r>
              <a:rPr lang="en-US"/>
              <a:t>Click to edit Master text styles</a:t>
            </a:r>
          </a:p>
        </p:txBody>
      </p:sp>
      <p:sp>
        <p:nvSpPr>
          <p:cNvPr id="23" name="Text Placeholder 21"/>
          <p:cNvSpPr>
            <a:spLocks noGrp="1"/>
          </p:cNvSpPr>
          <p:nvPr>
            <p:ph type="body" sz="quarter" idx="17"/>
          </p:nvPr>
        </p:nvSpPr>
        <p:spPr>
          <a:xfrm>
            <a:off x="4734000" y="4689167"/>
            <a:ext cx="3996000" cy="1080145"/>
          </a:xfrm>
        </p:spPr>
        <p:txBody>
          <a:bodyPr lIns="0">
            <a:normAutofit/>
          </a:bodyPr>
          <a:lstStyle>
            <a:lvl1pPr marL="0" indent="0">
              <a:spcBef>
                <a:spcPts val="24"/>
              </a:spcBef>
              <a:buFont typeface="Arial" pitchFamily="34" charset="0"/>
              <a:buNone/>
              <a:defRPr sz="1200" b="1">
                <a:solidFill>
                  <a:schemeClr val="tx1"/>
                </a:solidFill>
                <a:latin typeface="Arial" pitchFamily="34" charset="0"/>
                <a:cs typeface="Arial" pitchFamily="34" charset="0"/>
              </a:defRPr>
            </a:lvl1pPr>
            <a:lvl2pPr>
              <a:spcBef>
                <a:spcPts val="24"/>
              </a:spcBef>
              <a:defRPr sz="1200">
                <a:latin typeface="Arial" pitchFamily="34" charset="0"/>
                <a:cs typeface="Arial" pitchFamily="34" charset="0"/>
              </a:defRPr>
            </a:lvl2pPr>
            <a:lvl3pPr>
              <a:spcBef>
                <a:spcPts val="24"/>
              </a:spcBef>
              <a:defRPr sz="1200">
                <a:latin typeface="Arial" pitchFamily="34" charset="0"/>
                <a:cs typeface="Arial" pitchFamily="34" charset="0"/>
              </a:defRPr>
            </a:lvl3pPr>
            <a:lvl4pPr>
              <a:spcBef>
                <a:spcPts val="24"/>
              </a:spcBef>
              <a:defRPr sz="1200"/>
            </a:lvl4pPr>
            <a:lvl5pPr>
              <a:spcBef>
                <a:spcPts val="24"/>
              </a:spcBef>
              <a:defRPr sz="1200"/>
            </a:lvl5pPr>
            <a:lvl6pPr marL="1800000" indent="-360000">
              <a:spcBef>
                <a:spcPts val="24"/>
              </a:spcBef>
              <a:defRPr sz="1200">
                <a:latin typeface="Arial" pitchFamily="34" charset="0"/>
                <a:cs typeface="Arial" pitchFamily="34" charset="0"/>
              </a:defRPr>
            </a:lvl6pPr>
            <a:lvl7pPr marL="2160000" indent="-360000">
              <a:spcBef>
                <a:spcPts val="24"/>
              </a:spcBef>
              <a:defRPr sz="1200">
                <a:latin typeface="Arial" pitchFamily="34" charset="0"/>
                <a:cs typeface="Arial" pitchFamily="34" charset="0"/>
              </a:defRPr>
            </a:lvl7pPr>
          </a:lstStyle>
          <a:p>
            <a:pPr lvl="0"/>
            <a:r>
              <a:rPr lang="en-US"/>
              <a:t>Click to edit Master text styles</a:t>
            </a:r>
          </a:p>
        </p:txBody>
      </p:sp>
      <p:cxnSp>
        <p:nvCxnSpPr>
          <p:cNvPr id="19" name="Straight Connector 18"/>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60000" y="1620000"/>
            <a:ext cx="8460000"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8"/>
          </p:nvPr>
        </p:nvSpPr>
        <p:spPr>
          <a:xfrm>
            <a:off x="4734000" y="1620000"/>
            <a:ext cx="3996000" cy="261610"/>
          </a:xfrm>
          <a:solidFill>
            <a:srgbClr val="00B8E6"/>
          </a:solidFill>
        </p:spPr>
        <p:txBody>
          <a:bodyPr lIns="0">
            <a:spAutoFit/>
          </a:bodyPr>
          <a:lstStyle>
            <a:lvl1pPr marL="0" indent="0">
              <a:spcBef>
                <a:spcPts val="24"/>
              </a:spcBef>
              <a:buClr>
                <a:schemeClr val="bg1"/>
              </a:buClr>
              <a:buFont typeface="Arial" pitchFamily="34" charset="0"/>
              <a:buNone/>
              <a:tabLst>
                <a:tab pos="3438000" algn="r"/>
              </a:tabLst>
              <a:defRPr sz="1100" b="0">
                <a:solidFill>
                  <a:schemeClr val="bg1"/>
                </a:solidFill>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stStyle>
          <a:p>
            <a:pPr lvl="0"/>
            <a:r>
              <a:rPr lang="en-US"/>
              <a:t>Click to edit Master text styles</a:t>
            </a:r>
          </a:p>
        </p:txBody>
      </p:sp>
      <p:cxnSp>
        <p:nvCxnSpPr>
          <p:cNvPr id="26" name="Straight Connector 25"/>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8"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27"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28"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3" name="Text Placeholder 2"/>
          <p:cNvSpPr>
            <a:spLocks noGrp="1"/>
          </p:cNvSpPr>
          <p:nvPr>
            <p:ph type="body" sz="quarter" idx="19"/>
          </p:nvPr>
        </p:nvSpPr>
        <p:spPr>
          <a:xfrm>
            <a:off x="4734000" y="5768975"/>
            <a:ext cx="3996000" cy="269875"/>
          </a:xfrm>
        </p:spPr>
        <p:txBody>
          <a:bodyPr lIns="0"/>
          <a:lstStyle>
            <a:lvl1pPr marL="0" indent="0">
              <a:spcBef>
                <a:spcPts val="24"/>
              </a:spcBef>
              <a:buFont typeface="Arial" pitchFamily="34" charset="0"/>
              <a:buNone/>
              <a:defRPr sz="1000" b="1">
                <a:latin typeface="Arial" pitchFamily="34" charset="0"/>
                <a:cs typeface="Arial" pitchFamily="34" charset="0"/>
              </a:defRPr>
            </a:lvl1pPr>
            <a:lvl2pPr>
              <a:defRPr sz="1000">
                <a:latin typeface="Arial" pitchFamily="34" charset="0"/>
                <a:cs typeface="Arial" pitchFamily="34" charset="0"/>
              </a:defRPr>
            </a:lvl2pPr>
            <a:lvl3pPr>
              <a:defRPr sz="1000">
                <a:latin typeface="Arial" pitchFamily="34" charset="0"/>
                <a:cs typeface="Arial" pitchFamily="34" charset="0"/>
              </a:defRPr>
            </a:lvl3pPr>
            <a:lvl4pPr>
              <a:spcBef>
                <a:spcPts val="24"/>
              </a:spcBef>
              <a:defRPr sz="1000"/>
            </a:lvl4pPr>
            <a:lvl5pPr>
              <a:spcBef>
                <a:spcPts val="24"/>
              </a:spcBef>
              <a:defRPr sz="1000"/>
            </a:lvl5pPr>
          </a:lstStyle>
          <a:p>
            <a:pPr lvl="0"/>
            <a:r>
              <a:rPr lang="en-US"/>
              <a:t>Click to edit Master text styles</a:t>
            </a:r>
          </a:p>
        </p:txBody>
      </p:sp>
    </p:spTree>
    <p:extLst>
      <p:ext uri="{BB962C8B-B14F-4D97-AF65-F5344CB8AC3E}">
        <p14:creationId xmlns:p14="http://schemas.microsoft.com/office/powerpoint/2010/main" val="127560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iography">
    <p:spTree>
      <p:nvGrpSpPr>
        <p:cNvPr id="1" name=""/>
        <p:cNvGrpSpPr/>
        <p:nvPr/>
      </p:nvGrpSpPr>
      <p:grpSpPr>
        <a:xfrm>
          <a:off x="0" y="0"/>
          <a:ext cx="0" cy="0"/>
          <a:chOff x="0" y="0"/>
          <a:chExt cx="0" cy="0"/>
        </a:xfrm>
      </p:grpSpPr>
      <p:cxnSp>
        <p:nvCxnSpPr>
          <p:cNvPr id="15" name="Straight Connector 14"/>
          <p:cNvCxnSpPr/>
          <p:nvPr/>
        </p:nvCxnSpPr>
        <p:spPr>
          <a:xfrm>
            <a:off x="540000" y="1620000"/>
            <a:ext cx="8278812" cy="0"/>
          </a:xfrm>
          <a:prstGeom prst="line">
            <a:avLst/>
          </a:prstGeom>
          <a:ln>
            <a:solidFill>
              <a:srgbClr val="00B8E4"/>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540000" y="900000"/>
            <a:ext cx="8229600" cy="637200"/>
          </a:xfrm>
        </p:spPr>
        <p:txBody>
          <a:bodyPr anchor="t">
            <a:normAutofit/>
          </a:bodyPr>
          <a:lstStyle>
            <a:lvl1pPr algn="l">
              <a:defRPr sz="2400" baseline="0">
                <a:solidFill>
                  <a:srgbClr val="00B8E6"/>
                </a:solidFill>
              </a:defRPr>
            </a:lvl1pPr>
          </a:lstStyle>
          <a:p>
            <a:r>
              <a:rPr lang="en-US"/>
              <a:t>Click to edit Master title style</a:t>
            </a:r>
            <a:endParaRPr lang="en-GB" dirty="0"/>
          </a:p>
        </p:txBody>
      </p:sp>
      <p:sp>
        <p:nvSpPr>
          <p:cNvPr id="13" name="Text Placeholder 12"/>
          <p:cNvSpPr>
            <a:spLocks noGrp="1"/>
          </p:cNvSpPr>
          <p:nvPr>
            <p:ph type="body" sz="quarter" idx="15"/>
          </p:nvPr>
        </p:nvSpPr>
        <p:spPr>
          <a:xfrm>
            <a:off x="539750" y="1178701"/>
            <a:ext cx="8278813" cy="260351"/>
          </a:xfrm>
        </p:spPr>
        <p:txBody>
          <a:bodyPr lIns="0">
            <a:noAutofit/>
          </a:bodyPr>
          <a:lstStyle>
            <a:lvl1pPr marL="0" indent="0">
              <a:buNone/>
              <a:defRPr sz="2400">
                <a:latin typeface="Arial" pitchFamily="34" charset="0"/>
                <a:cs typeface="Arial" pitchFamily="34" charset="0"/>
              </a:defRPr>
            </a:lvl1pPr>
          </a:lstStyle>
          <a:p>
            <a:pPr lvl="0"/>
            <a:r>
              <a:rPr lang="en-US"/>
              <a:t>Click to edit Master text styles</a:t>
            </a:r>
          </a:p>
        </p:txBody>
      </p:sp>
      <p:cxnSp>
        <p:nvCxnSpPr>
          <p:cNvPr id="19" name="Straight Connector 18"/>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18" name="Date Placeholder 7"/>
          <p:cNvSpPr>
            <a:spLocks noGrp="1"/>
          </p:cNvSpPr>
          <p:nvPr>
            <p:ph type="dt" sz="half" idx="2"/>
          </p:nvPr>
        </p:nvSpPr>
        <p:spPr>
          <a:xfrm>
            <a:off x="540000" y="6588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27" name="Footer Placeholder 8"/>
          <p:cNvSpPr>
            <a:spLocks noGrp="1"/>
          </p:cNvSpPr>
          <p:nvPr>
            <p:ph type="ftr" sz="quarter" idx="3"/>
          </p:nvPr>
        </p:nvSpPr>
        <p:spPr>
          <a:xfrm>
            <a:off x="3420000" y="6588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28" name="Slide Number Placeholder 9"/>
          <p:cNvSpPr>
            <a:spLocks noGrp="1"/>
          </p:cNvSpPr>
          <p:nvPr>
            <p:ph type="sldNum" sz="quarter" idx="4"/>
          </p:nvPr>
        </p:nvSpPr>
        <p:spPr>
          <a:xfrm>
            <a:off x="6894727" y="6588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
        <p:nvSpPr>
          <p:cNvPr id="37" name="Text Placeholder 16"/>
          <p:cNvSpPr>
            <a:spLocks noGrp="1"/>
          </p:cNvSpPr>
          <p:nvPr>
            <p:ph type="body" sz="quarter" idx="13"/>
          </p:nvPr>
        </p:nvSpPr>
        <p:spPr>
          <a:xfrm>
            <a:off x="540000" y="5319252"/>
            <a:ext cx="3996000" cy="720096"/>
          </a:xfrm>
        </p:spPr>
        <p:txBody>
          <a:bodyPr lIns="0">
            <a:noAutofit/>
          </a:bodyPr>
          <a:lstStyle>
            <a:lvl1pPr marL="0" indent="0">
              <a:spcBef>
                <a:spcPts val="24"/>
              </a:spcBef>
              <a:buFont typeface="Arial" pitchFamily="34" charset="0"/>
              <a:buNone/>
              <a:defRPr sz="1600">
                <a:solidFill>
                  <a:schemeClr val="tx1"/>
                </a:solidFill>
                <a:latin typeface="Arial" pitchFamily="34" charset="0"/>
                <a:cs typeface="Arial" pitchFamily="34" charset="0"/>
              </a:defRPr>
            </a:lvl1pPr>
            <a:lvl2pPr>
              <a:spcBef>
                <a:spcPts val="24"/>
              </a:spcBef>
              <a:defRPr sz="1600"/>
            </a:lvl2pPr>
            <a:lvl3pPr>
              <a:spcBef>
                <a:spcPts val="24"/>
              </a:spcBef>
              <a:defRPr sz="1600"/>
            </a:lvl3pPr>
            <a:lvl4pPr>
              <a:spcBef>
                <a:spcPts val="24"/>
              </a:spcBef>
              <a:defRPr sz="1600"/>
            </a:lvl4pPr>
            <a:lvl5pPr>
              <a:spcBef>
                <a:spcPts val="24"/>
              </a:spcBef>
              <a:defRPr sz="1600"/>
            </a:lvl5pPr>
          </a:lstStyle>
          <a:p>
            <a:pPr lvl="0"/>
            <a:r>
              <a:rPr lang="en-US"/>
              <a:t>Click to edit Master text styles</a:t>
            </a:r>
          </a:p>
        </p:txBody>
      </p:sp>
      <p:sp>
        <p:nvSpPr>
          <p:cNvPr id="38" name="Picture Placeholder 6"/>
          <p:cNvSpPr>
            <a:spLocks noGrp="1" noChangeAspect="1"/>
          </p:cNvSpPr>
          <p:nvPr>
            <p:ph type="pic" sz="quarter" idx="14"/>
          </p:nvPr>
        </p:nvSpPr>
        <p:spPr>
          <a:xfrm>
            <a:off x="539750" y="1800000"/>
            <a:ext cx="1656000" cy="1656000"/>
          </a:xfrm>
        </p:spPr>
        <p:txBody>
          <a:bodyPr>
            <a:normAutofit/>
          </a:bodyPr>
          <a:lstStyle>
            <a:lvl1pPr marL="0" indent="0">
              <a:buNone/>
              <a:defRPr sz="1600">
                <a:latin typeface="Arial" pitchFamily="34" charset="0"/>
                <a:cs typeface="Arial" pitchFamily="34" charset="0"/>
              </a:defRPr>
            </a:lvl1pPr>
          </a:lstStyle>
          <a:p>
            <a:r>
              <a:rPr lang="en-US"/>
              <a:t>Click icon to add picture</a:t>
            </a:r>
            <a:endParaRPr lang="en-GB" dirty="0"/>
          </a:p>
        </p:txBody>
      </p:sp>
      <p:sp>
        <p:nvSpPr>
          <p:cNvPr id="39" name="Text Placeholder 21"/>
          <p:cNvSpPr>
            <a:spLocks noGrp="1"/>
          </p:cNvSpPr>
          <p:nvPr>
            <p:ph type="body" sz="quarter" idx="16"/>
          </p:nvPr>
        </p:nvSpPr>
        <p:spPr>
          <a:xfrm>
            <a:off x="539750" y="3780000"/>
            <a:ext cx="3996000" cy="1439862"/>
          </a:xfrm>
        </p:spPr>
        <p:txBody>
          <a:bodyPr lIns="0">
            <a:noAutofit/>
          </a:bodyPr>
          <a:lstStyle>
            <a:lvl1pPr marL="0" indent="0">
              <a:spcBef>
                <a:spcPts val="24"/>
              </a:spcBef>
              <a:buFont typeface="Arial" pitchFamily="34" charset="0"/>
              <a:buNone/>
              <a:defRPr sz="1600">
                <a:solidFill>
                  <a:srgbClr val="00B8E6"/>
                </a:solidFill>
                <a:latin typeface="Arial" pitchFamily="34" charset="0"/>
                <a:cs typeface="Arial" pitchFamily="34" charset="0"/>
              </a:defRPr>
            </a:lvl1pPr>
            <a:lvl2pPr>
              <a:spcBef>
                <a:spcPts val="24"/>
              </a:spcBef>
              <a:defRPr sz="1600"/>
            </a:lvl2pPr>
            <a:lvl3pPr>
              <a:defRPr sz="1600"/>
            </a:lvl3pPr>
            <a:lvl4pPr>
              <a:spcBef>
                <a:spcPts val="24"/>
              </a:spcBef>
              <a:defRPr sz="1600"/>
            </a:lvl4pPr>
            <a:lvl5pPr>
              <a:spcBef>
                <a:spcPts val="24"/>
              </a:spcBef>
              <a:defRPr sz="1600"/>
            </a:lvl5pPr>
            <a:lvl6pPr marL="2160000" indent="-360000">
              <a:spcBef>
                <a:spcPts val="24"/>
              </a:spcBef>
              <a:defRPr sz="1600">
                <a:latin typeface="Arial" pitchFamily="34" charset="0"/>
                <a:cs typeface="Arial" pitchFamily="34" charset="0"/>
              </a:defRPr>
            </a:lvl6pPr>
          </a:lstStyle>
          <a:p>
            <a:pPr lvl="0"/>
            <a:r>
              <a:rPr lang="en-US"/>
              <a:t>Click to edit Master text styles</a:t>
            </a:r>
          </a:p>
        </p:txBody>
      </p:sp>
      <p:sp>
        <p:nvSpPr>
          <p:cNvPr id="40" name="Text Placeholder 21"/>
          <p:cNvSpPr>
            <a:spLocks noGrp="1"/>
          </p:cNvSpPr>
          <p:nvPr>
            <p:ph type="body" sz="quarter" idx="17"/>
          </p:nvPr>
        </p:nvSpPr>
        <p:spPr>
          <a:xfrm>
            <a:off x="4734000" y="3780000"/>
            <a:ext cx="3996000" cy="2250300"/>
          </a:xfrm>
        </p:spPr>
        <p:txBody>
          <a:bodyPr lIns="0">
            <a:noAutofit/>
          </a:bodyPr>
          <a:lstStyle>
            <a:lvl1pPr marL="0" indent="0">
              <a:spcBef>
                <a:spcPts val="24"/>
              </a:spcBef>
              <a:buFont typeface="Arial" pitchFamily="34" charset="0"/>
              <a:buNone/>
              <a:defRPr sz="1600">
                <a:solidFill>
                  <a:schemeClr val="tx1"/>
                </a:solidFill>
                <a:latin typeface="Arial" pitchFamily="34" charset="0"/>
                <a:cs typeface="Arial" pitchFamily="34" charset="0"/>
              </a:defRPr>
            </a:lvl1pPr>
            <a:lvl2pPr>
              <a:spcBef>
                <a:spcPts val="24"/>
              </a:spcBef>
              <a:defRPr sz="1600"/>
            </a:lvl2pPr>
            <a:lvl3pPr>
              <a:spcBef>
                <a:spcPts val="24"/>
              </a:spcBef>
              <a:defRPr sz="1600"/>
            </a:lvl3pPr>
            <a:lvl4pPr>
              <a:spcBef>
                <a:spcPts val="24"/>
              </a:spcBef>
              <a:defRPr sz="1600"/>
            </a:lvl4pPr>
            <a:lvl5pPr>
              <a:spcBef>
                <a:spcPts val="24"/>
              </a:spcBef>
              <a:defRPr sz="1600"/>
            </a:lvl5pPr>
          </a:lstStyle>
          <a:p>
            <a:pPr lvl="0"/>
            <a:r>
              <a:rPr lang="en-US"/>
              <a:t>Click to edit Master text styles</a:t>
            </a:r>
          </a:p>
        </p:txBody>
      </p:sp>
    </p:spTree>
    <p:extLst>
      <p:ext uri="{BB962C8B-B14F-4D97-AF65-F5344CB8AC3E}">
        <p14:creationId xmlns:p14="http://schemas.microsoft.com/office/powerpoint/2010/main" val="235262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ient Example Page  x 8">
    <p:spTree>
      <p:nvGrpSpPr>
        <p:cNvPr id="1" name=""/>
        <p:cNvGrpSpPr/>
        <p:nvPr/>
      </p:nvGrpSpPr>
      <p:grpSpPr>
        <a:xfrm>
          <a:off x="0" y="0"/>
          <a:ext cx="0" cy="0"/>
          <a:chOff x="0" y="0"/>
          <a:chExt cx="0" cy="0"/>
        </a:xfrm>
      </p:grpSpPr>
      <p:sp>
        <p:nvSpPr>
          <p:cNvPr id="39" name="Rectangle 51"/>
          <p:cNvSpPr>
            <a:spLocks noGrp="1"/>
          </p:cNvSpPr>
          <p:nvPr>
            <p:ph type="body" sz="quarter" idx="46"/>
          </p:nvPr>
        </p:nvSpPr>
        <p:spPr>
          <a:xfrm>
            <a:off x="540000" y="900000"/>
            <a:ext cx="8229600" cy="637200"/>
          </a:xfrm>
        </p:spPr>
        <p:txBody>
          <a:bodyPr anchor="ctr">
            <a:normAutofit/>
          </a:bodyPr>
          <a:lstStyle>
            <a:lvl1pPr marL="0" indent="0">
              <a:buNone/>
              <a:defRPr sz="2400">
                <a:solidFill>
                  <a:srgbClr val="00B8E6"/>
                </a:solidFill>
                <a:latin typeface="Arial" pitchFamily="34" charset="0"/>
                <a:cs typeface="Arial" pitchFamily="34" charset="0"/>
              </a:defRPr>
            </a:lvl1pPr>
            <a:extLst/>
          </a:lstStyle>
          <a:p>
            <a:pPr lvl="0"/>
            <a:r>
              <a:rPr lang="en-US"/>
              <a:t>Click to edit Master text styles</a:t>
            </a:r>
          </a:p>
        </p:txBody>
      </p:sp>
      <p:cxnSp>
        <p:nvCxnSpPr>
          <p:cNvPr id="10" name="Straight Connector 9"/>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38" name="Date Placeholder 3"/>
          <p:cNvSpPr>
            <a:spLocks noGrp="1"/>
          </p:cNvSpPr>
          <p:nvPr>
            <p:ph type="dt" sz="half" idx="10"/>
          </p:nvPr>
        </p:nvSpPr>
        <p:spPr>
          <a:xfrm>
            <a:off x="540000" y="6588000"/>
            <a:ext cx="2520000" cy="252000"/>
          </a:xfrm>
          <a:prstGeom prst="rect">
            <a:avLst/>
          </a:prstGeom>
        </p:spPr>
        <p:txBody>
          <a:bodyPr anchor="t"/>
          <a:lstStyle>
            <a:lvl1pPr>
              <a:defRPr sz="800">
                <a:solidFill>
                  <a:srgbClr val="00B8E6"/>
                </a:solidFill>
                <a:latin typeface="Arial" pitchFamily="34" charset="0"/>
                <a:cs typeface="Arial" pitchFamily="34" charset="0"/>
              </a:defRPr>
            </a:lvl1pPr>
          </a:lstStyle>
          <a:p>
            <a:r>
              <a:rPr lang="en-US"/>
              <a:t>Insert Text </a:t>
            </a:r>
            <a:endParaRPr lang="en-GB" dirty="0"/>
          </a:p>
        </p:txBody>
      </p:sp>
      <p:sp>
        <p:nvSpPr>
          <p:cNvPr id="40" name="Footer Placeholder 4"/>
          <p:cNvSpPr>
            <a:spLocks noGrp="1"/>
          </p:cNvSpPr>
          <p:nvPr>
            <p:ph type="ftr" sz="quarter" idx="11"/>
          </p:nvPr>
        </p:nvSpPr>
        <p:spPr>
          <a:xfrm>
            <a:off x="3420000" y="6588000"/>
            <a:ext cx="2340000" cy="252000"/>
          </a:xfrm>
          <a:prstGeom prst="rect">
            <a:avLst/>
          </a:prstGeom>
        </p:spPr>
        <p:txBody>
          <a:bodyPr anchor="t"/>
          <a:lstStyle>
            <a:lvl1pPr algn="r">
              <a:defRPr sz="800">
                <a:solidFill>
                  <a:srgbClr val="00B8E6"/>
                </a:solidFill>
                <a:latin typeface="Arial" pitchFamily="34" charset="0"/>
                <a:cs typeface="Arial" pitchFamily="34" charset="0"/>
              </a:defRPr>
            </a:lvl1pPr>
          </a:lstStyle>
          <a:p>
            <a:r>
              <a:rPr lang="en-GB"/>
              <a:t>Barbara Bolton, Go Vegan Scotland, www.goveganscotland.com</a:t>
            </a:r>
            <a:endParaRPr lang="en-GB" dirty="0"/>
          </a:p>
        </p:txBody>
      </p:sp>
      <p:sp>
        <p:nvSpPr>
          <p:cNvPr id="41" name="Slide Number Placeholder 5"/>
          <p:cNvSpPr>
            <a:spLocks noGrp="1"/>
          </p:cNvSpPr>
          <p:nvPr>
            <p:ph type="sldNum" sz="quarter" idx="12"/>
          </p:nvPr>
        </p:nvSpPr>
        <p:spPr>
          <a:xfrm>
            <a:off x="6864699" y="6588000"/>
            <a:ext cx="1800000" cy="252000"/>
          </a:xfrm>
          <a:prstGeom prst="rect">
            <a:avLst/>
          </a:prstGeom>
        </p:spPr>
        <p:txBody>
          <a:bodyPr anchor="t"/>
          <a:lstStyle>
            <a:lvl1pPr>
              <a:defRPr sz="800">
                <a:solidFill>
                  <a:srgbClr val="00B8E6"/>
                </a:solidFill>
                <a:latin typeface="Arial" pitchFamily="34" charset="0"/>
                <a:cs typeface="Arial" pitchFamily="34" charset="0"/>
              </a:defRPr>
            </a:lvl1pPr>
          </a:lstStyle>
          <a:p>
            <a:fld id="{7BC9FAB2-2633-4711-9294-350994DE7C3D}" type="slidenum">
              <a:rPr lang="en-GB" smtClean="0"/>
              <a:pPr/>
              <a:t>‹#›</a:t>
            </a:fld>
            <a:endParaRPr lang="en-GB"/>
          </a:p>
        </p:txBody>
      </p:sp>
      <p:cxnSp>
        <p:nvCxnSpPr>
          <p:cNvPr id="44" name="Straight Connector 43"/>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80" name="Rectangle 10"/>
          <p:cNvSpPr>
            <a:spLocks noGrp="1" noChangeAspect="1"/>
          </p:cNvSpPr>
          <p:nvPr>
            <p:ph type="pic" sz="quarter" idx="13" hasCustomPrompt="1"/>
          </p:nvPr>
        </p:nvSpPr>
        <p:spPr>
          <a:xfrm>
            <a:off x="540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1" name="Rectangle 10"/>
          <p:cNvSpPr>
            <a:spLocks noGrp="1" noChangeAspect="1"/>
          </p:cNvSpPr>
          <p:nvPr>
            <p:ph type="pic" sz="quarter" idx="29" hasCustomPrompt="1"/>
          </p:nvPr>
        </p:nvSpPr>
        <p:spPr>
          <a:xfrm>
            <a:off x="540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2" name="Rectangle 10"/>
          <p:cNvSpPr>
            <a:spLocks noGrp="1" noChangeAspect="1"/>
          </p:cNvSpPr>
          <p:nvPr>
            <p:ph type="pic" sz="quarter" idx="17" hasCustomPrompt="1"/>
          </p:nvPr>
        </p:nvSpPr>
        <p:spPr>
          <a:xfrm>
            <a:off x="2592000" y="1927579"/>
            <a:ext cx="1949687" cy="720000"/>
          </a:xfrm>
        </p:spPr>
        <p:txBody>
          <a:bodyPr>
            <a:noAutofit/>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3" name="Rectangle 10"/>
          <p:cNvSpPr>
            <a:spLocks noGrp="1" noChangeAspect="1"/>
          </p:cNvSpPr>
          <p:nvPr>
            <p:ph type="pic" sz="quarter" idx="30" hasCustomPrompt="1"/>
          </p:nvPr>
        </p:nvSpPr>
        <p:spPr>
          <a:xfrm>
            <a:off x="2592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4" name="Rectangle 14"/>
          <p:cNvSpPr>
            <a:spLocks noGrp="1"/>
          </p:cNvSpPr>
          <p:nvPr>
            <p:ph type="body" sz="quarter" idx="16" hasCustomPrompt="1"/>
          </p:nvPr>
        </p:nvSpPr>
        <p:spPr>
          <a:xfrm>
            <a:off x="540000" y="28044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5" name="Rectangle 14"/>
          <p:cNvSpPr>
            <a:spLocks noGrp="1" noChangeAspect="1"/>
          </p:cNvSpPr>
          <p:nvPr>
            <p:ph type="body" sz="quarter" idx="41" hasCustomPrompt="1"/>
          </p:nvPr>
        </p:nvSpPr>
        <p:spPr>
          <a:xfrm>
            <a:off x="540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6" name="Rectangle 14"/>
          <p:cNvSpPr>
            <a:spLocks noGrp="1" noChangeAspect="1"/>
          </p:cNvSpPr>
          <p:nvPr>
            <p:ph type="body" sz="quarter" idx="20" hasCustomPrompt="1"/>
          </p:nvPr>
        </p:nvSpPr>
        <p:spPr>
          <a:xfrm>
            <a:off x="2592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7" name="Rectangle 14"/>
          <p:cNvSpPr>
            <a:spLocks noGrp="1" noChangeAspect="1"/>
          </p:cNvSpPr>
          <p:nvPr>
            <p:ph type="body" sz="quarter" idx="42" hasCustomPrompt="1"/>
          </p:nvPr>
        </p:nvSpPr>
        <p:spPr>
          <a:xfrm>
            <a:off x="2592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8" name="Rectangle 10"/>
          <p:cNvSpPr>
            <a:spLocks noGrp="1" noChangeAspect="1"/>
          </p:cNvSpPr>
          <p:nvPr>
            <p:ph type="pic" sz="quarter" idx="50" hasCustomPrompt="1"/>
          </p:nvPr>
        </p:nvSpPr>
        <p:spPr>
          <a:xfrm>
            <a:off x="4644000" y="1941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9" name="Rectangle 10"/>
          <p:cNvSpPr>
            <a:spLocks noGrp="1" noChangeAspect="1"/>
          </p:cNvSpPr>
          <p:nvPr>
            <p:ph type="pic" sz="quarter" idx="51" hasCustomPrompt="1"/>
          </p:nvPr>
        </p:nvSpPr>
        <p:spPr>
          <a:xfrm>
            <a:off x="4644000" y="4183392"/>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90" name="Rectangle 10"/>
          <p:cNvSpPr>
            <a:spLocks noGrp="1" noChangeAspect="1"/>
          </p:cNvSpPr>
          <p:nvPr>
            <p:ph type="pic" sz="quarter" idx="52" hasCustomPrompt="1"/>
          </p:nvPr>
        </p:nvSpPr>
        <p:spPr>
          <a:xfrm>
            <a:off x="6696000" y="1941987"/>
            <a:ext cx="1872000" cy="720000"/>
          </a:xfrm>
        </p:spPr>
        <p:txBody>
          <a:bodyPr>
            <a:normAutofit/>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91" name="Rectangle 10"/>
          <p:cNvSpPr>
            <a:spLocks noGrp="1" noChangeAspect="1"/>
          </p:cNvSpPr>
          <p:nvPr>
            <p:ph type="pic" sz="quarter" idx="53" hasCustomPrompt="1"/>
          </p:nvPr>
        </p:nvSpPr>
        <p:spPr>
          <a:xfrm>
            <a:off x="6696000" y="4183392"/>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92" name="Rectangle 14"/>
          <p:cNvSpPr>
            <a:spLocks noGrp="1" noChangeAspect="1"/>
          </p:cNvSpPr>
          <p:nvPr>
            <p:ph type="body" sz="quarter" idx="54" hasCustomPrompt="1"/>
          </p:nvPr>
        </p:nvSpPr>
        <p:spPr>
          <a:xfrm>
            <a:off x="4644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93" name="Rectangle 14"/>
          <p:cNvSpPr>
            <a:spLocks noGrp="1" noChangeAspect="1"/>
          </p:cNvSpPr>
          <p:nvPr>
            <p:ph type="body" sz="quarter" idx="55" hasCustomPrompt="1"/>
          </p:nvPr>
        </p:nvSpPr>
        <p:spPr>
          <a:xfrm>
            <a:off x="4644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94" name="Rectangle 14"/>
          <p:cNvSpPr>
            <a:spLocks noGrp="1" noChangeAspect="1"/>
          </p:cNvSpPr>
          <p:nvPr>
            <p:ph type="body" sz="quarter" idx="56" hasCustomPrompt="1"/>
          </p:nvPr>
        </p:nvSpPr>
        <p:spPr>
          <a:xfrm>
            <a:off x="6696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95" name="Rectangle 14"/>
          <p:cNvSpPr>
            <a:spLocks noGrp="1" noChangeAspect="1"/>
          </p:cNvSpPr>
          <p:nvPr>
            <p:ph type="body" sz="quarter" idx="57" hasCustomPrompt="1"/>
          </p:nvPr>
        </p:nvSpPr>
        <p:spPr>
          <a:xfrm>
            <a:off x="6696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cxnSp>
        <p:nvCxnSpPr>
          <p:cNvPr id="96" name="Straight Connector 95"/>
          <p:cNvCxnSpPr>
            <a:cxnSpLocks noChangeAspect="1"/>
          </p:cNvCxnSpPr>
          <p:nvPr userDrawn="1"/>
        </p:nvCxnSpPr>
        <p:spPr>
          <a:xfrm>
            <a:off x="53944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noChangeAspect="1"/>
          </p:cNvCxnSpPr>
          <p:nvPr userDrawn="1"/>
        </p:nvCxnSpPr>
        <p:spPr>
          <a:xfrm>
            <a:off x="2592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noChangeAspect="1"/>
          </p:cNvCxnSpPr>
          <p:nvPr userDrawn="1"/>
        </p:nvCxnSpPr>
        <p:spPr>
          <a:xfrm>
            <a:off x="4644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noChangeAspect="1"/>
          </p:cNvCxnSpPr>
          <p:nvPr userDrawn="1"/>
        </p:nvCxnSpPr>
        <p:spPr>
          <a:xfrm>
            <a:off x="53944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noChangeAspect="1"/>
          </p:cNvCxnSpPr>
          <p:nvPr userDrawn="1"/>
        </p:nvCxnSpPr>
        <p:spPr>
          <a:xfrm>
            <a:off x="2592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noChangeAspect="1"/>
          </p:cNvCxnSpPr>
          <p:nvPr userDrawn="1"/>
        </p:nvCxnSpPr>
        <p:spPr>
          <a:xfrm>
            <a:off x="4644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noChangeAspect="1"/>
          </p:cNvCxnSpPr>
          <p:nvPr userDrawn="1"/>
        </p:nvCxnSpPr>
        <p:spPr>
          <a:xfrm>
            <a:off x="6696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noChangeAspect="1"/>
          </p:cNvCxnSpPr>
          <p:nvPr userDrawn="1"/>
        </p:nvCxnSpPr>
        <p:spPr>
          <a:xfrm>
            <a:off x="6696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3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ient Example Page  x 6">
    <p:spTree>
      <p:nvGrpSpPr>
        <p:cNvPr id="1" name=""/>
        <p:cNvGrpSpPr/>
        <p:nvPr/>
      </p:nvGrpSpPr>
      <p:grpSpPr>
        <a:xfrm>
          <a:off x="0" y="0"/>
          <a:ext cx="0" cy="0"/>
          <a:chOff x="0" y="0"/>
          <a:chExt cx="0" cy="0"/>
        </a:xfrm>
      </p:grpSpPr>
      <p:sp>
        <p:nvSpPr>
          <p:cNvPr id="39" name="Rectangle 51"/>
          <p:cNvSpPr>
            <a:spLocks noGrp="1"/>
          </p:cNvSpPr>
          <p:nvPr>
            <p:ph type="body" sz="quarter" idx="46"/>
          </p:nvPr>
        </p:nvSpPr>
        <p:spPr>
          <a:xfrm>
            <a:off x="540000" y="900000"/>
            <a:ext cx="8229600" cy="637200"/>
          </a:xfrm>
        </p:spPr>
        <p:txBody>
          <a:bodyPr lIns="0" anchor="ctr">
            <a:normAutofit/>
          </a:bodyPr>
          <a:lstStyle>
            <a:lvl1pPr marL="0" indent="0">
              <a:buNone/>
              <a:defRPr sz="2400">
                <a:solidFill>
                  <a:srgbClr val="00B8E6"/>
                </a:solidFill>
                <a:latin typeface="Arial" pitchFamily="34" charset="0"/>
                <a:cs typeface="Arial" pitchFamily="34" charset="0"/>
              </a:defRPr>
            </a:lvl1pPr>
            <a:extLst/>
          </a:lstStyle>
          <a:p>
            <a:pPr lvl="0"/>
            <a:r>
              <a:rPr lang="en-US"/>
              <a:t>Click to edit Master text styles</a:t>
            </a:r>
          </a:p>
        </p:txBody>
      </p:sp>
      <p:cxnSp>
        <p:nvCxnSpPr>
          <p:cNvPr id="10" name="Straight Connector 9"/>
          <p:cNvCxnSpPr/>
          <p:nvPr userDrawn="1"/>
        </p:nvCxnSpPr>
        <p:spPr>
          <a:xfrm>
            <a:off x="360000" y="360000"/>
            <a:ext cx="8460000" cy="0"/>
          </a:xfrm>
          <a:prstGeom prst="line">
            <a:avLst/>
          </a:prstGeom>
          <a:ln w="63500">
            <a:solidFill>
              <a:srgbClr val="00B8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60000" y="162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38" name="Date Placeholder 3"/>
          <p:cNvSpPr>
            <a:spLocks noGrp="1"/>
          </p:cNvSpPr>
          <p:nvPr>
            <p:ph type="dt" sz="half" idx="10"/>
          </p:nvPr>
        </p:nvSpPr>
        <p:spPr>
          <a:xfrm>
            <a:off x="540000" y="6588000"/>
            <a:ext cx="2520000" cy="252000"/>
          </a:xfrm>
          <a:prstGeom prst="rect">
            <a:avLst/>
          </a:prstGeom>
        </p:spPr>
        <p:txBody>
          <a:bodyPr anchor="t"/>
          <a:lstStyle>
            <a:lvl1pPr>
              <a:defRPr sz="800">
                <a:solidFill>
                  <a:srgbClr val="00B8E6"/>
                </a:solidFill>
                <a:latin typeface="Arial" pitchFamily="34" charset="0"/>
                <a:cs typeface="Arial" pitchFamily="34" charset="0"/>
              </a:defRPr>
            </a:lvl1pPr>
          </a:lstStyle>
          <a:p>
            <a:r>
              <a:rPr lang="en-US"/>
              <a:t>Insert Text </a:t>
            </a:r>
            <a:endParaRPr lang="en-GB" dirty="0"/>
          </a:p>
        </p:txBody>
      </p:sp>
      <p:sp>
        <p:nvSpPr>
          <p:cNvPr id="40" name="Footer Placeholder 4"/>
          <p:cNvSpPr>
            <a:spLocks noGrp="1"/>
          </p:cNvSpPr>
          <p:nvPr>
            <p:ph type="ftr" sz="quarter" idx="11"/>
          </p:nvPr>
        </p:nvSpPr>
        <p:spPr>
          <a:xfrm>
            <a:off x="3420000" y="6588000"/>
            <a:ext cx="2340000" cy="252000"/>
          </a:xfrm>
          <a:prstGeom prst="rect">
            <a:avLst/>
          </a:prstGeom>
        </p:spPr>
        <p:txBody>
          <a:bodyPr anchor="t"/>
          <a:lstStyle>
            <a:lvl1pPr algn="r">
              <a:defRPr sz="800">
                <a:solidFill>
                  <a:srgbClr val="00B8E6"/>
                </a:solidFill>
                <a:latin typeface="Arial" pitchFamily="34" charset="0"/>
                <a:cs typeface="Arial" pitchFamily="34" charset="0"/>
              </a:defRPr>
            </a:lvl1pPr>
          </a:lstStyle>
          <a:p>
            <a:r>
              <a:rPr lang="en-GB"/>
              <a:t>Barbara Bolton, Go Vegan Scotland, www.goveganscotland.com</a:t>
            </a:r>
            <a:endParaRPr lang="en-GB" dirty="0"/>
          </a:p>
        </p:txBody>
      </p:sp>
      <p:sp>
        <p:nvSpPr>
          <p:cNvPr id="41" name="Slide Number Placeholder 5"/>
          <p:cNvSpPr>
            <a:spLocks noGrp="1"/>
          </p:cNvSpPr>
          <p:nvPr>
            <p:ph type="sldNum" sz="quarter" idx="12"/>
          </p:nvPr>
        </p:nvSpPr>
        <p:spPr>
          <a:xfrm>
            <a:off x="6864699" y="6588000"/>
            <a:ext cx="1800000" cy="252000"/>
          </a:xfrm>
          <a:prstGeom prst="rect">
            <a:avLst/>
          </a:prstGeom>
        </p:spPr>
        <p:txBody>
          <a:bodyPr anchor="t"/>
          <a:lstStyle>
            <a:lvl1pPr>
              <a:defRPr sz="800">
                <a:solidFill>
                  <a:srgbClr val="00B8E6"/>
                </a:solidFill>
                <a:latin typeface="Arial" pitchFamily="34" charset="0"/>
                <a:cs typeface="Arial" pitchFamily="34" charset="0"/>
              </a:defRPr>
            </a:lvl1pPr>
          </a:lstStyle>
          <a:p>
            <a:fld id="{7BC9FAB2-2633-4711-9294-350994DE7C3D}" type="slidenum">
              <a:rPr lang="en-GB" smtClean="0"/>
              <a:pPr/>
              <a:t>‹#›</a:t>
            </a:fld>
            <a:endParaRPr lang="en-GB"/>
          </a:p>
        </p:txBody>
      </p:sp>
      <p:cxnSp>
        <p:nvCxnSpPr>
          <p:cNvPr id="44" name="Straight Connector 43"/>
          <p:cNvCxnSpPr/>
          <p:nvPr userDrawn="1"/>
        </p:nvCxnSpPr>
        <p:spPr>
          <a:xfrm>
            <a:off x="360000" y="6570000"/>
            <a:ext cx="8460000" cy="0"/>
          </a:xfrm>
          <a:prstGeom prst="line">
            <a:avLst/>
          </a:prstGeom>
          <a:ln>
            <a:solidFill>
              <a:srgbClr val="00B8E6"/>
            </a:solidFill>
          </a:ln>
        </p:spPr>
        <p:style>
          <a:lnRef idx="1">
            <a:schemeClr val="accent1"/>
          </a:lnRef>
          <a:fillRef idx="0">
            <a:schemeClr val="accent1"/>
          </a:fillRef>
          <a:effectRef idx="0">
            <a:schemeClr val="accent1"/>
          </a:effectRef>
          <a:fontRef idx="minor">
            <a:schemeClr val="tx1"/>
          </a:fontRef>
        </p:style>
      </p:cxnSp>
      <p:sp>
        <p:nvSpPr>
          <p:cNvPr id="80" name="Rectangle 10"/>
          <p:cNvSpPr>
            <a:spLocks noGrp="1" noChangeAspect="1"/>
          </p:cNvSpPr>
          <p:nvPr>
            <p:ph type="pic" sz="quarter" idx="13" hasCustomPrompt="1"/>
          </p:nvPr>
        </p:nvSpPr>
        <p:spPr>
          <a:xfrm>
            <a:off x="540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1" name="Rectangle 10"/>
          <p:cNvSpPr>
            <a:spLocks noGrp="1" noChangeAspect="1"/>
          </p:cNvSpPr>
          <p:nvPr>
            <p:ph type="pic" sz="quarter" idx="29" hasCustomPrompt="1"/>
          </p:nvPr>
        </p:nvSpPr>
        <p:spPr>
          <a:xfrm>
            <a:off x="540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2" name="Rectangle 10"/>
          <p:cNvSpPr>
            <a:spLocks noGrp="1" noChangeAspect="1"/>
          </p:cNvSpPr>
          <p:nvPr>
            <p:ph type="pic" sz="quarter" idx="17" hasCustomPrompt="1"/>
          </p:nvPr>
        </p:nvSpPr>
        <p:spPr>
          <a:xfrm>
            <a:off x="3618000" y="1927581"/>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3" name="Rectangle 10"/>
          <p:cNvSpPr>
            <a:spLocks noGrp="1" noChangeAspect="1"/>
          </p:cNvSpPr>
          <p:nvPr>
            <p:ph type="pic" sz="quarter" idx="30" hasCustomPrompt="1"/>
          </p:nvPr>
        </p:nvSpPr>
        <p:spPr>
          <a:xfrm>
            <a:off x="3618000" y="4168987"/>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84" name="Rectangle 14"/>
          <p:cNvSpPr>
            <a:spLocks noGrp="1"/>
          </p:cNvSpPr>
          <p:nvPr>
            <p:ph type="body" sz="quarter" idx="16" hasCustomPrompt="1"/>
          </p:nvPr>
        </p:nvSpPr>
        <p:spPr>
          <a:xfrm>
            <a:off x="540000" y="28044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5" name="Rectangle 14"/>
          <p:cNvSpPr>
            <a:spLocks noGrp="1" noChangeAspect="1"/>
          </p:cNvSpPr>
          <p:nvPr>
            <p:ph type="body" sz="quarter" idx="41" hasCustomPrompt="1"/>
          </p:nvPr>
        </p:nvSpPr>
        <p:spPr>
          <a:xfrm>
            <a:off x="540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6" name="Rectangle 14"/>
          <p:cNvSpPr>
            <a:spLocks noGrp="1" noChangeAspect="1"/>
          </p:cNvSpPr>
          <p:nvPr>
            <p:ph type="body" sz="quarter" idx="20" hasCustomPrompt="1"/>
          </p:nvPr>
        </p:nvSpPr>
        <p:spPr>
          <a:xfrm>
            <a:off x="3618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87" name="Rectangle 14"/>
          <p:cNvSpPr>
            <a:spLocks noGrp="1" noChangeAspect="1"/>
          </p:cNvSpPr>
          <p:nvPr>
            <p:ph type="body" sz="quarter" idx="42" hasCustomPrompt="1"/>
          </p:nvPr>
        </p:nvSpPr>
        <p:spPr>
          <a:xfrm>
            <a:off x="3618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90" name="Rectangle 10"/>
          <p:cNvSpPr>
            <a:spLocks noGrp="1" noChangeAspect="1"/>
          </p:cNvSpPr>
          <p:nvPr>
            <p:ph type="pic" sz="quarter" idx="52" hasCustomPrompt="1"/>
          </p:nvPr>
        </p:nvSpPr>
        <p:spPr>
          <a:xfrm>
            <a:off x="6696000" y="1941987"/>
            <a:ext cx="1872000" cy="720000"/>
          </a:xfrm>
        </p:spPr>
        <p:txBody>
          <a:bodyPr>
            <a:normAutofit/>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91" name="Rectangle 10"/>
          <p:cNvSpPr>
            <a:spLocks noGrp="1" noChangeAspect="1"/>
          </p:cNvSpPr>
          <p:nvPr>
            <p:ph type="pic" sz="quarter" idx="53" hasCustomPrompt="1"/>
          </p:nvPr>
        </p:nvSpPr>
        <p:spPr>
          <a:xfrm>
            <a:off x="6696000" y="4183392"/>
            <a:ext cx="1872000" cy="720000"/>
          </a:xfrm>
        </p:spPr>
        <p:txBody>
          <a:bodyPr/>
          <a:lstStyle>
            <a:lvl1pPr marL="0" indent="0">
              <a:buNone/>
              <a:defRPr sz="800">
                <a:latin typeface="Arial" pitchFamily="34" charset="0"/>
                <a:cs typeface="Arial" pitchFamily="34" charset="0"/>
              </a:defRPr>
            </a:lvl1pPr>
            <a:extLst/>
          </a:lstStyle>
          <a:p>
            <a:r>
              <a:rPr lang="en-US" dirty="0"/>
              <a:t>Company</a:t>
            </a:r>
            <a:r>
              <a:rPr lang="en-US" baseline="0" dirty="0"/>
              <a:t> Logo</a:t>
            </a:r>
            <a:endParaRPr lang="en-US" dirty="0"/>
          </a:p>
        </p:txBody>
      </p:sp>
      <p:sp>
        <p:nvSpPr>
          <p:cNvPr id="94" name="Rectangle 14"/>
          <p:cNvSpPr>
            <a:spLocks noGrp="1" noChangeAspect="1"/>
          </p:cNvSpPr>
          <p:nvPr>
            <p:ph type="body" sz="quarter" idx="56" hasCustomPrompt="1"/>
          </p:nvPr>
        </p:nvSpPr>
        <p:spPr>
          <a:xfrm>
            <a:off x="6696000" y="279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sp>
        <p:nvSpPr>
          <p:cNvPr id="95" name="Rectangle 14"/>
          <p:cNvSpPr>
            <a:spLocks noGrp="1" noChangeAspect="1"/>
          </p:cNvSpPr>
          <p:nvPr>
            <p:ph type="body" sz="quarter" idx="57" hasCustomPrompt="1"/>
          </p:nvPr>
        </p:nvSpPr>
        <p:spPr>
          <a:xfrm>
            <a:off x="6696000" y="5040000"/>
            <a:ext cx="1872000" cy="1080000"/>
          </a:xfrm>
        </p:spPr>
        <p:txBody>
          <a:bodyPr anchor="t">
            <a:noAutofit/>
          </a:bodyPr>
          <a:lstStyle>
            <a:lvl1pPr marL="0" indent="0" algn="l">
              <a:spcBef>
                <a:spcPts val="120"/>
              </a:spcBef>
              <a:buNone/>
              <a:defRPr sz="1000">
                <a:latin typeface="Arial" pitchFamily="34" charset="0"/>
                <a:cs typeface="Arial" pitchFamily="34" charset="0"/>
              </a:defRPr>
            </a:lvl1pPr>
            <a:extLst/>
          </a:lstStyle>
          <a:p>
            <a:pPr lvl="0"/>
            <a:r>
              <a:rPr lang="en-US" dirty="0"/>
              <a:t>Description</a:t>
            </a:r>
          </a:p>
        </p:txBody>
      </p:sp>
      <p:cxnSp>
        <p:nvCxnSpPr>
          <p:cNvPr id="96" name="Straight Connector 95"/>
          <p:cNvCxnSpPr>
            <a:cxnSpLocks noChangeAspect="1"/>
          </p:cNvCxnSpPr>
          <p:nvPr userDrawn="1"/>
        </p:nvCxnSpPr>
        <p:spPr>
          <a:xfrm>
            <a:off x="53944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noChangeAspect="1"/>
          </p:cNvCxnSpPr>
          <p:nvPr userDrawn="1"/>
        </p:nvCxnSpPr>
        <p:spPr>
          <a:xfrm>
            <a:off x="361772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noChangeAspect="1"/>
          </p:cNvCxnSpPr>
          <p:nvPr userDrawn="1"/>
        </p:nvCxnSpPr>
        <p:spPr>
          <a:xfrm>
            <a:off x="53944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noChangeAspect="1"/>
          </p:cNvCxnSpPr>
          <p:nvPr userDrawn="1"/>
        </p:nvCxnSpPr>
        <p:spPr>
          <a:xfrm>
            <a:off x="361772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noChangeAspect="1"/>
          </p:cNvCxnSpPr>
          <p:nvPr userDrawn="1"/>
        </p:nvCxnSpPr>
        <p:spPr>
          <a:xfrm>
            <a:off x="6696000" y="2721772"/>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noChangeAspect="1"/>
          </p:cNvCxnSpPr>
          <p:nvPr userDrawn="1"/>
        </p:nvCxnSpPr>
        <p:spPr>
          <a:xfrm>
            <a:off x="6696000" y="4950000"/>
            <a:ext cx="18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2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900000"/>
            <a:ext cx="8229600" cy="648000"/>
          </a:xfrm>
          <a:prstGeom prst="rect">
            <a:avLst/>
          </a:prstGeom>
        </p:spPr>
        <p:txBody>
          <a:bodyPr vert="horz" lIns="0" tIns="45720" rIns="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540000" y="1800001"/>
            <a:ext cx="8229600" cy="452596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4"/>
          <p:cNvSpPr txBox="1">
            <a:spLocks/>
          </p:cNvSpPr>
          <p:nvPr/>
        </p:nvSpPr>
        <p:spPr>
          <a:xfrm>
            <a:off x="4748884" y="6309368"/>
            <a:ext cx="1800000" cy="365125"/>
          </a:xfrm>
          <a:prstGeom prst="rect">
            <a:avLst/>
          </a:prstGeom>
        </p:spPr>
        <p:txBody>
          <a:bodyPr/>
          <a:lstStyle>
            <a:defPPr>
              <a:defRPr lang="en-US"/>
            </a:defPPr>
            <a:lvl1pPr marL="0" algn="r" defTabSz="914400" rtl="0" eaLnBrk="1" latinLnBrk="0" hangingPunct="1">
              <a:defRPr sz="1000" kern="1200">
                <a:solidFill>
                  <a:srgbClr val="00B0F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Date Placeholder 7"/>
          <p:cNvSpPr>
            <a:spLocks noGrp="1"/>
          </p:cNvSpPr>
          <p:nvPr>
            <p:ph type="dt" sz="half" idx="2"/>
          </p:nvPr>
        </p:nvSpPr>
        <p:spPr>
          <a:xfrm>
            <a:off x="540000" y="6570000"/>
            <a:ext cx="2520000" cy="252000"/>
          </a:xfrm>
          <a:prstGeom prst="rect">
            <a:avLst/>
          </a:prstGeom>
        </p:spPr>
        <p:txBody>
          <a:bodyPr/>
          <a:lstStyle>
            <a:lvl1pPr>
              <a:defRPr sz="800">
                <a:solidFill>
                  <a:srgbClr val="00B8E6"/>
                </a:solidFill>
              </a:defRPr>
            </a:lvl1pPr>
          </a:lstStyle>
          <a:p>
            <a:r>
              <a:rPr lang="en-US"/>
              <a:t>Insert Text </a:t>
            </a:r>
            <a:endParaRPr lang="en-GB" dirty="0"/>
          </a:p>
        </p:txBody>
      </p:sp>
      <p:sp>
        <p:nvSpPr>
          <p:cNvPr id="11" name="Footer Placeholder 8"/>
          <p:cNvSpPr>
            <a:spLocks noGrp="1"/>
          </p:cNvSpPr>
          <p:nvPr>
            <p:ph type="ftr" sz="quarter" idx="3"/>
          </p:nvPr>
        </p:nvSpPr>
        <p:spPr>
          <a:xfrm>
            <a:off x="3484800" y="6570000"/>
            <a:ext cx="2340000" cy="252000"/>
          </a:xfrm>
          <a:prstGeom prst="rect">
            <a:avLst/>
          </a:prstGeom>
        </p:spPr>
        <p:txBody>
          <a:bodyPr/>
          <a:lstStyle>
            <a:lvl1pPr algn="r">
              <a:defRPr sz="800">
                <a:solidFill>
                  <a:srgbClr val="00B8E6"/>
                </a:solidFill>
              </a:defRPr>
            </a:lvl1pPr>
          </a:lstStyle>
          <a:p>
            <a:r>
              <a:rPr lang="en-GB"/>
              <a:t>Barbara Bolton, Go Vegan Scotland, www.goveganscotland.com</a:t>
            </a:r>
            <a:endParaRPr lang="en-GB" dirty="0"/>
          </a:p>
        </p:txBody>
      </p:sp>
      <p:sp>
        <p:nvSpPr>
          <p:cNvPr id="12" name="Slide Number Placeholder 9"/>
          <p:cNvSpPr>
            <a:spLocks noGrp="1"/>
          </p:cNvSpPr>
          <p:nvPr>
            <p:ph type="sldNum" sz="quarter" idx="4"/>
          </p:nvPr>
        </p:nvSpPr>
        <p:spPr>
          <a:xfrm>
            <a:off x="6894727" y="6570000"/>
            <a:ext cx="1800000" cy="252000"/>
          </a:xfrm>
          <a:prstGeom prst="rect">
            <a:avLst/>
          </a:prstGeom>
        </p:spPr>
        <p:txBody>
          <a:bodyPr/>
          <a:lstStyle>
            <a:lvl1pPr algn="r">
              <a:defRPr sz="800">
                <a:solidFill>
                  <a:srgbClr val="00B8E6"/>
                </a:solidFill>
              </a:defRPr>
            </a:lvl1pPr>
          </a:lstStyle>
          <a:p>
            <a:fld id="{7BC9FAB2-2633-4711-9294-350994DE7C3D}" type="slidenum">
              <a:rPr lang="en-GB" smtClean="0"/>
              <a:pPr/>
              <a:t>‹#›</a:t>
            </a:fld>
            <a:endParaRPr lang="en-GB" dirty="0"/>
          </a:p>
        </p:txBody>
      </p:sp>
    </p:spTree>
    <p:extLst>
      <p:ext uri="{BB962C8B-B14F-4D97-AF65-F5344CB8AC3E}">
        <p14:creationId xmlns:p14="http://schemas.microsoft.com/office/powerpoint/2010/main" val="564464926"/>
      </p:ext>
    </p:extLst>
  </p:cSld>
  <p:clrMap bg1="lt1" tx1="dk1" bg2="lt2" tx2="dk2" accent1="accent1" accent2="accent2" accent3="accent3" accent4="accent4" accent5="accent5" accent6="accent6" hlink="hlink" folHlink="folHlink"/>
  <p:sldLayoutIdLst>
    <p:sldLayoutId id="2147483854" r:id="rId1"/>
    <p:sldLayoutId id="2147483867" r:id="rId2"/>
    <p:sldLayoutId id="2147483690" r:id="rId3"/>
    <p:sldLayoutId id="2147483815" r:id="rId4"/>
    <p:sldLayoutId id="2147483848" r:id="rId5"/>
    <p:sldLayoutId id="2147483849" r:id="rId6"/>
    <p:sldLayoutId id="2147483853" r:id="rId7"/>
    <p:sldLayoutId id="2147483847" r:id="rId8"/>
    <p:sldLayoutId id="2147483865" r:id="rId9"/>
    <p:sldLayoutId id="2147483812" r:id="rId10"/>
    <p:sldLayoutId id="2147483813" r:id="rId11"/>
    <p:sldLayoutId id="2147483810" r:id="rId12"/>
    <p:sldLayoutId id="2147483695" r:id="rId13"/>
    <p:sldLayoutId id="2147483864" r:id="rId14"/>
    <p:sldLayoutId id="2147483857" r:id="rId15"/>
    <p:sldLayoutId id="2147483858" r:id="rId16"/>
    <p:sldLayoutId id="2147483860" r:id="rId17"/>
    <p:sldLayoutId id="2147483861" r:id="rId18"/>
    <p:sldLayoutId id="2147483862" r:id="rId19"/>
    <p:sldLayoutId id="2147483863" r:id="rId20"/>
    <p:sldLayoutId id="2147483866" r:id="rId21"/>
    <p:sldLayoutId id="2147483852" r:id="rId22"/>
  </p:sldLayoutIdLst>
  <p:hf sldNum="0" hdr="0" dt="0"/>
  <p:txStyles>
    <p:titleStyle>
      <a:lvl1pPr marL="0" indent="0" algn="l" defTabSz="914400" rtl="0" eaLnBrk="1" latinLnBrk="0" hangingPunct="1">
        <a:spcBef>
          <a:spcPct val="0"/>
        </a:spcBef>
        <a:buFont typeface="Arial" pitchFamily="34" charset="0"/>
        <a:buNone/>
        <a:defRPr sz="2400" kern="1200">
          <a:solidFill>
            <a:srgbClr val="00B8E6"/>
          </a:solidFill>
          <a:latin typeface="+mj-lt"/>
          <a:ea typeface="+mj-ea"/>
          <a:cs typeface="+mj-cs"/>
        </a:defRPr>
      </a:lvl1pPr>
    </p:titleStyle>
    <p:bodyStyle>
      <a:lvl1pPr marL="360000" indent="-360000" algn="l" defTabSz="914400" rtl="0" eaLnBrk="1" latinLnBrk="0" hangingPunct="1">
        <a:spcBef>
          <a:spcPct val="20000"/>
        </a:spcBef>
        <a:buClr>
          <a:srgbClr val="00B8E6"/>
        </a:buClr>
        <a:buFont typeface="Arial" pitchFamily="34" charset="0"/>
        <a:buChar char="•"/>
        <a:defRPr sz="1800" kern="1200">
          <a:solidFill>
            <a:schemeClr val="tx1"/>
          </a:solidFill>
          <a:latin typeface="Arial" pitchFamily="34" charset="0"/>
          <a:ea typeface="+mn-ea"/>
          <a:cs typeface="Arial" pitchFamily="34" charset="0"/>
        </a:defRPr>
      </a:lvl1pPr>
      <a:lvl2pPr marL="720000" indent="-3600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080000" indent="-3600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440000" indent="-3600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00000" indent="-3600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1193" y="368980"/>
            <a:ext cx="1601614" cy="934275"/>
          </a:xfrm>
          <a:prstGeom prst="rect">
            <a:avLst/>
          </a:prstGeom>
        </p:spPr>
      </p:pic>
      <p:sp>
        <p:nvSpPr>
          <p:cNvPr id="16" name="TextBox 15"/>
          <p:cNvSpPr txBox="1"/>
          <p:nvPr/>
        </p:nvSpPr>
        <p:spPr>
          <a:xfrm>
            <a:off x="666844" y="1628800"/>
            <a:ext cx="7810312" cy="2492990"/>
          </a:xfrm>
          <a:prstGeom prst="rect">
            <a:avLst/>
          </a:prstGeom>
          <a:noFill/>
        </p:spPr>
        <p:txBody>
          <a:bodyPr wrap="square" rtlCol="0">
            <a:spAutoFit/>
          </a:bodyPr>
          <a:lstStyle/>
          <a:p>
            <a:pPr algn="ctr"/>
            <a:r>
              <a:rPr lang="en-GB" sz="2000" b="1" dirty="0">
                <a:solidFill>
                  <a:srgbClr val="002060"/>
                </a:solidFill>
              </a:rPr>
              <a:t>International Vegan Rights Alliance Conference:</a:t>
            </a:r>
          </a:p>
          <a:p>
            <a:pPr algn="ctr"/>
            <a:r>
              <a:rPr lang="en-GB" sz="2000" b="1" dirty="0">
                <a:solidFill>
                  <a:srgbClr val="002060"/>
                </a:solidFill>
              </a:rPr>
              <a:t> 30 June 2018</a:t>
            </a:r>
          </a:p>
          <a:p>
            <a:pPr algn="ctr"/>
            <a:endParaRPr lang="en-GB" sz="2400" b="1" dirty="0">
              <a:solidFill>
                <a:srgbClr val="002060"/>
              </a:solidFill>
            </a:endParaRPr>
          </a:p>
          <a:p>
            <a:pPr algn="ctr"/>
            <a:endParaRPr lang="en-GB" sz="2400" b="1" dirty="0">
              <a:solidFill>
                <a:srgbClr val="002060"/>
              </a:solidFill>
            </a:endParaRPr>
          </a:p>
          <a:p>
            <a:pPr algn="ctr"/>
            <a:r>
              <a:rPr lang="en-GB" sz="2400" b="1" i="1" dirty="0">
                <a:solidFill>
                  <a:srgbClr val="002060"/>
                </a:solidFill>
              </a:rPr>
              <a:t>Vegan Rights: Access to Plant-Based Food in </a:t>
            </a:r>
          </a:p>
          <a:p>
            <a:pPr algn="ctr"/>
            <a:r>
              <a:rPr lang="en-GB" sz="2400" b="1" i="1" dirty="0">
                <a:solidFill>
                  <a:srgbClr val="002060"/>
                </a:solidFill>
              </a:rPr>
              <a:t>Scotland  </a:t>
            </a:r>
            <a:endParaRPr lang="en-GB" sz="2000" b="1" i="1" dirty="0">
              <a:solidFill>
                <a:srgbClr val="002060"/>
              </a:solidFill>
            </a:endParaRPr>
          </a:p>
          <a:p>
            <a:pPr algn="ctr"/>
            <a:endParaRPr lang="en-GB" sz="2000" b="1" dirty="0">
              <a:solidFill>
                <a:srgbClr val="002060"/>
              </a:solidFill>
            </a:endParaRPr>
          </a:p>
        </p:txBody>
      </p:sp>
      <p:sp>
        <p:nvSpPr>
          <p:cNvPr id="3" name="TextBox 2"/>
          <p:cNvSpPr txBox="1"/>
          <p:nvPr/>
        </p:nvSpPr>
        <p:spPr>
          <a:xfrm>
            <a:off x="3635896" y="4415582"/>
            <a:ext cx="2088232" cy="369332"/>
          </a:xfrm>
          <a:prstGeom prst="rect">
            <a:avLst/>
          </a:prstGeom>
          <a:noFill/>
        </p:spPr>
        <p:txBody>
          <a:bodyPr wrap="square" rtlCol="0">
            <a:spAutoFit/>
          </a:bodyPr>
          <a:lstStyle/>
          <a:p>
            <a:r>
              <a:rPr lang="en-GB" b="1" dirty="0">
                <a:solidFill>
                  <a:schemeClr val="bg1"/>
                </a:solidFill>
                <a:effectLst>
                  <a:outerShdw blurRad="38100" dist="38100" dir="2700000" algn="tl">
                    <a:srgbClr val="000000">
                      <a:alpha val="43137"/>
                    </a:srgbClr>
                  </a:outerShdw>
                </a:effectLst>
              </a:rPr>
              <a:t>Barbara Bolton </a:t>
            </a:r>
          </a:p>
        </p:txBody>
      </p:sp>
      <p:sp>
        <p:nvSpPr>
          <p:cNvPr id="6" name="Footer Placeholder 2">
            <a:extLst>
              <a:ext uri="{FF2B5EF4-FFF2-40B4-BE49-F238E27FC236}">
                <a16:creationId xmlns:a16="http://schemas.microsoft.com/office/drawing/2014/main" id="{E1FB2734-9D0A-4584-A32F-A09925B3477D}"/>
              </a:ext>
            </a:extLst>
          </p:cNvPr>
          <p:cNvSpPr txBox="1">
            <a:spLocks/>
          </p:cNvSpPr>
          <p:nvPr/>
        </p:nvSpPr>
        <p:spPr>
          <a:xfrm>
            <a:off x="251520" y="6597352"/>
            <a:ext cx="3132216" cy="117304"/>
          </a:xfrm>
          <a:prstGeom prst="rect">
            <a:avLst/>
          </a:prstGeom>
        </p:spPr>
        <p:txBody>
          <a:bodyPr/>
          <a:lstStyle>
            <a:defPPr>
              <a:defRPr lang="en-US"/>
            </a:defPPr>
            <a:lvl1pPr marL="0" algn="r" defTabSz="914400" rtl="0" eaLnBrk="1" latinLnBrk="0" hangingPunct="1">
              <a:defRPr sz="800" kern="1200">
                <a:solidFill>
                  <a:srgbClr val="00B8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99FF"/>
                </a:solidFill>
              </a:rPr>
              <a:t>Barbara Bolton, Go Vegan Scotland, www.goveganscotland.com</a:t>
            </a:r>
            <a:endParaRPr lang="en-GB" dirty="0">
              <a:solidFill>
                <a:srgbClr val="FF99FF"/>
              </a:solidFill>
            </a:endParaRPr>
          </a:p>
        </p:txBody>
      </p:sp>
    </p:spTree>
    <p:extLst>
      <p:ext uri="{BB962C8B-B14F-4D97-AF65-F5344CB8AC3E}">
        <p14:creationId xmlns:p14="http://schemas.microsoft.com/office/powerpoint/2010/main" val="38352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3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p:cTn id="15"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6">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6">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6">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16">
                                            <p:txEl>
                                              <p:pRg st="1" end="1"/>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 calcmode="lin" valueType="num">
                                      <p:cBhvr>
                                        <p:cTn id="27" dur="10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16">
                                            <p:txEl>
                                              <p:pRg st="4" end="4"/>
                                            </p:txEl>
                                          </p:spTgt>
                                        </p:tgtEl>
                                        <p:attrNameLst>
                                          <p:attrName>ppt_h</p:attrName>
                                        </p:attrNameLst>
                                      </p:cBhvr>
                                      <p:tavLst>
                                        <p:tav tm="0">
                                          <p:val>
                                            <p:fltVal val="0"/>
                                          </p:val>
                                        </p:tav>
                                        <p:tav tm="100000">
                                          <p:val>
                                            <p:strVal val="#ppt_h"/>
                                          </p:val>
                                        </p:tav>
                                      </p:tavLst>
                                    </p:anim>
                                    <p:anim calcmode="lin" valueType="num">
                                      <p:cBhvr>
                                        <p:cTn id="29" dur="1000" fill="hold"/>
                                        <p:tgtEl>
                                          <p:spTgt spid="16">
                                            <p:txEl>
                                              <p:pRg st="4" end="4"/>
                                            </p:txEl>
                                          </p:spTgt>
                                        </p:tgtEl>
                                        <p:attrNameLst>
                                          <p:attrName>style.rotation</p:attrName>
                                        </p:attrNameLst>
                                      </p:cBhvr>
                                      <p:tavLst>
                                        <p:tav tm="0">
                                          <p:val>
                                            <p:fltVal val="90"/>
                                          </p:val>
                                        </p:tav>
                                        <p:tav tm="100000">
                                          <p:val>
                                            <p:fltVal val="0"/>
                                          </p:val>
                                        </p:tav>
                                      </p:tavLst>
                                    </p:anim>
                                    <p:animEffect transition="in" filter="fade">
                                      <p:cBhvr>
                                        <p:cTn id="30" dur="1000"/>
                                        <p:tgtEl>
                                          <p:spTgt spid="16">
                                            <p:txEl>
                                              <p:pRg st="4" end="4"/>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 calcmode="lin" valueType="num">
                                      <p:cBhvr>
                                        <p:cTn id="33" dur="10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34" dur="1000" fill="hold"/>
                                        <p:tgtEl>
                                          <p:spTgt spid="16">
                                            <p:txEl>
                                              <p:pRg st="5" end="5"/>
                                            </p:txEl>
                                          </p:spTgt>
                                        </p:tgtEl>
                                        <p:attrNameLst>
                                          <p:attrName>ppt_h</p:attrName>
                                        </p:attrNameLst>
                                      </p:cBhvr>
                                      <p:tavLst>
                                        <p:tav tm="0">
                                          <p:val>
                                            <p:fltVal val="0"/>
                                          </p:val>
                                        </p:tav>
                                        <p:tav tm="100000">
                                          <p:val>
                                            <p:strVal val="#ppt_h"/>
                                          </p:val>
                                        </p:tav>
                                      </p:tavLst>
                                    </p:anim>
                                    <p:anim calcmode="lin" valueType="num">
                                      <p:cBhvr>
                                        <p:cTn id="35" dur="1000" fill="hold"/>
                                        <p:tgtEl>
                                          <p:spTgt spid="16">
                                            <p:txEl>
                                              <p:pRg st="5" end="5"/>
                                            </p:txEl>
                                          </p:spTgt>
                                        </p:tgtEl>
                                        <p:attrNameLst>
                                          <p:attrName>style.rotation</p:attrName>
                                        </p:attrNameLst>
                                      </p:cBhvr>
                                      <p:tavLst>
                                        <p:tav tm="0">
                                          <p:val>
                                            <p:fltVal val="90"/>
                                          </p:val>
                                        </p:tav>
                                        <p:tav tm="100000">
                                          <p:val>
                                            <p:fltVal val="0"/>
                                          </p:val>
                                        </p:tav>
                                      </p:tavLst>
                                    </p:anim>
                                    <p:animEffect transition="in" filter="fade">
                                      <p:cBhvr>
                                        <p:cTn id="36" dur="10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dvAuto="100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097" b="7491"/>
          <a:stretch/>
        </p:blipFill>
        <p:spPr bwMode="auto">
          <a:xfrm>
            <a:off x="265754" y="7162"/>
            <a:ext cx="5700052" cy="6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63708"/>
            <a:ext cx="22860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63519" y="2430662"/>
            <a:ext cx="4809283" cy="1754326"/>
          </a:xfrm>
          <a:prstGeom prst="rect">
            <a:avLst/>
          </a:prstGeom>
          <a:solidFill>
            <a:srgbClr val="EAEAEA"/>
          </a:solidFill>
        </p:spPr>
        <p:txBody>
          <a:bodyPr wrap="square" rtlCol="0">
            <a:spAutoFit/>
          </a:bodyPr>
          <a:lstStyle/>
          <a:p>
            <a:r>
              <a:rPr lang="en-GB" i="1" dirty="0"/>
              <a:t>Unnecessary Suffering: </a:t>
            </a:r>
          </a:p>
          <a:p>
            <a:endParaRPr lang="en-GB" i="1" dirty="0"/>
          </a:p>
          <a:p>
            <a:r>
              <a:rPr lang="en-GB" i="1" dirty="0"/>
              <a:t>“The mere infliction of pain, even if extreme pain, is manifestly not by itself sufficient…</a:t>
            </a:r>
            <a:r>
              <a:rPr lang="en-GB" b="1" i="1" dirty="0"/>
              <a:t>[it is] lawful to inflict pain if it was ‘reasonably necessary’…</a:t>
            </a:r>
          </a:p>
        </p:txBody>
      </p:sp>
      <p:sp>
        <p:nvSpPr>
          <p:cNvPr id="13" name="TextBox 12"/>
          <p:cNvSpPr txBox="1"/>
          <p:nvPr/>
        </p:nvSpPr>
        <p:spPr>
          <a:xfrm>
            <a:off x="3777242" y="1629276"/>
            <a:ext cx="4781838" cy="646331"/>
          </a:xfrm>
          <a:prstGeom prst="rect">
            <a:avLst/>
          </a:prstGeom>
          <a:solidFill>
            <a:srgbClr val="EAEAEA"/>
          </a:solidFill>
        </p:spPr>
        <p:txBody>
          <a:bodyPr wrap="square" rtlCol="0">
            <a:spAutoFit/>
          </a:bodyPr>
          <a:lstStyle/>
          <a:p>
            <a:r>
              <a:rPr lang="en-GB" i="1" dirty="0"/>
              <a:t>Unnecessary suffering: </a:t>
            </a:r>
            <a:r>
              <a:rPr lang="en-GB" b="1" i="1" dirty="0"/>
              <a:t>“Death is not itself sufficient”</a:t>
            </a:r>
          </a:p>
        </p:txBody>
      </p:sp>
      <p:sp>
        <p:nvSpPr>
          <p:cNvPr id="14" name="TextBox 13"/>
          <p:cNvSpPr txBox="1"/>
          <p:nvPr/>
        </p:nvSpPr>
        <p:spPr>
          <a:xfrm>
            <a:off x="3783995" y="4375588"/>
            <a:ext cx="4698561" cy="2308324"/>
          </a:xfrm>
          <a:prstGeom prst="rect">
            <a:avLst/>
          </a:prstGeom>
          <a:solidFill>
            <a:srgbClr val="EAEAEA"/>
          </a:solidFill>
        </p:spPr>
        <p:txBody>
          <a:bodyPr wrap="square" rtlCol="0">
            <a:spAutoFit/>
          </a:bodyPr>
          <a:lstStyle/>
          <a:p>
            <a:r>
              <a:rPr lang="en-GB" i="1" dirty="0"/>
              <a:t>“The term ‘unnecessary suffering’ does not always require that animals be treated in the way which causes them the least possible suffering.  </a:t>
            </a:r>
            <a:r>
              <a:rPr lang="en-GB" b="1" i="1" dirty="0"/>
              <a:t>The relevant test is that an animal is not caused to suffer unnecessarily by the standards of the legislatively sanctioned practice which has been adopted.”</a:t>
            </a:r>
          </a:p>
        </p:txBody>
      </p:sp>
    </p:spTree>
    <p:extLst>
      <p:ext uri="{BB962C8B-B14F-4D97-AF65-F5344CB8AC3E}">
        <p14:creationId xmlns:p14="http://schemas.microsoft.com/office/powerpoint/2010/main" val="204368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60648"/>
            <a:ext cx="2246670" cy="131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32" t="3799" r="14872" b="-1288"/>
          <a:stretch/>
        </p:blipFill>
        <p:spPr bwMode="auto">
          <a:xfrm>
            <a:off x="265754" y="86423"/>
            <a:ext cx="4115970" cy="663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0" y="2276872"/>
            <a:ext cx="4020511" cy="2862322"/>
          </a:xfrm>
          <a:prstGeom prst="rect">
            <a:avLst/>
          </a:prstGeom>
          <a:solidFill>
            <a:srgbClr val="EAEAEA"/>
          </a:solidFill>
        </p:spPr>
        <p:txBody>
          <a:bodyPr wrap="square" rtlCol="0">
            <a:spAutoFit/>
          </a:bodyPr>
          <a:lstStyle/>
          <a:p>
            <a:r>
              <a:rPr lang="en-GB" sz="2000" i="1" dirty="0"/>
              <a:t>“Against this background, there is some force in </a:t>
            </a:r>
            <a:r>
              <a:rPr lang="en-GB" sz="2000" i="1" dirty="0" err="1"/>
              <a:t>Francione’s</a:t>
            </a:r>
            <a:r>
              <a:rPr lang="en-GB" sz="2000" i="1" dirty="0"/>
              <a:t> contention that “</a:t>
            </a:r>
            <a:r>
              <a:rPr lang="en-GB" sz="2000" b="1" i="1" dirty="0"/>
              <a:t>The question whether the conduct is “necessary” is decided not by reference to some moral ideal but by reference to norms of exploitation already deemed legitimate</a:t>
            </a:r>
            <a:r>
              <a:rPr lang="en-GB" sz="2000" i="1" dirty="0"/>
              <a:t>.” </a:t>
            </a:r>
          </a:p>
        </p:txBody>
      </p:sp>
    </p:spTree>
    <p:extLst>
      <p:ext uri="{BB962C8B-B14F-4D97-AF65-F5344CB8AC3E}">
        <p14:creationId xmlns:p14="http://schemas.microsoft.com/office/powerpoint/2010/main" val="272738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A580421-1F6D-43DD-A36B-817A5A504490}"/>
              </a:ext>
            </a:extLst>
          </p:cNvPr>
          <p:cNvPicPr>
            <a:picLocks noChangeAspect="1"/>
          </p:cNvPicPr>
          <p:nvPr/>
        </p:nvPicPr>
        <p:blipFill rotWithShape="1">
          <a:blip r:embed="rId3"/>
          <a:srcRect l="19288" t="25023" r="20862" b="25962"/>
          <a:stretch/>
        </p:blipFill>
        <p:spPr>
          <a:xfrm>
            <a:off x="1348137" y="467380"/>
            <a:ext cx="6408712" cy="2952329"/>
          </a:xfrm>
          <a:prstGeom prst="rect">
            <a:avLst/>
          </a:prstGeom>
        </p:spPr>
      </p:pic>
      <p:sp>
        <p:nvSpPr>
          <p:cNvPr id="4" name="TextBox 3">
            <a:extLst>
              <a:ext uri="{FF2B5EF4-FFF2-40B4-BE49-F238E27FC236}">
                <a16:creationId xmlns:a16="http://schemas.microsoft.com/office/drawing/2014/main" id="{5A04B751-0988-417C-91E5-4E5E0CBA4682}"/>
              </a:ext>
            </a:extLst>
          </p:cNvPr>
          <p:cNvSpPr txBox="1"/>
          <p:nvPr/>
        </p:nvSpPr>
        <p:spPr>
          <a:xfrm>
            <a:off x="1187624" y="6021288"/>
            <a:ext cx="6574704" cy="369332"/>
          </a:xfrm>
          <a:prstGeom prst="rect">
            <a:avLst/>
          </a:prstGeom>
          <a:noFill/>
        </p:spPr>
        <p:txBody>
          <a:bodyPr wrap="square" rtlCol="0">
            <a:spAutoFit/>
          </a:bodyPr>
          <a:lstStyle/>
          <a:p>
            <a:r>
              <a:rPr lang="en-GB" b="1" dirty="0"/>
              <a:t>http://abolitionistapproach.com/media/slides/theory2.html</a:t>
            </a:r>
          </a:p>
        </p:txBody>
      </p:sp>
      <p:pic>
        <p:nvPicPr>
          <p:cNvPr id="7" name="Picture 6">
            <a:extLst>
              <a:ext uri="{FF2B5EF4-FFF2-40B4-BE49-F238E27FC236}">
                <a16:creationId xmlns:a16="http://schemas.microsoft.com/office/drawing/2014/main" id="{01F5FC18-57EC-4881-BFA9-34BF1E24EA24}"/>
              </a:ext>
            </a:extLst>
          </p:cNvPr>
          <p:cNvPicPr>
            <a:picLocks noChangeAspect="1"/>
          </p:cNvPicPr>
          <p:nvPr/>
        </p:nvPicPr>
        <p:blipFill rotWithShape="1">
          <a:blip r:embed="rId4"/>
          <a:srcRect l="22438" t="30408" r="24800" b="36001"/>
          <a:stretch/>
        </p:blipFill>
        <p:spPr>
          <a:xfrm>
            <a:off x="1619672" y="3782776"/>
            <a:ext cx="5674520" cy="2032182"/>
          </a:xfrm>
          <a:prstGeom prst="rect">
            <a:avLst/>
          </a:prstGeom>
        </p:spPr>
      </p:pic>
    </p:spTree>
    <p:extLst>
      <p:ext uri="{BB962C8B-B14F-4D97-AF65-F5344CB8AC3E}">
        <p14:creationId xmlns:p14="http://schemas.microsoft.com/office/powerpoint/2010/main" val="230534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solidFill>
                  <a:srgbClr val="FF99FF"/>
                </a:solidFill>
              </a:rPr>
              <a:t>Barbara Bolton, Go Vegan Scotland, www.goveganscotland.com</a:t>
            </a:r>
            <a:endParaRPr lang="en-GB" dirty="0">
              <a:solidFill>
                <a:srgbClr val="FF99FF"/>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099" y="127631"/>
            <a:ext cx="22860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7544" y="404664"/>
            <a:ext cx="4752528" cy="369332"/>
          </a:xfrm>
          <a:prstGeom prst="rect">
            <a:avLst/>
          </a:prstGeom>
          <a:noFill/>
        </p:spPr>
        <p:txBody>
          <a:bodyPr wrap="square" rtlCol="0">
            <a:spAutoFit/>
          </a:bodyPr>
          <a:lstStyle/>
          <a:p>
            <a:r>
              <a:rPr lang="en-GB" b="1" dirty="0">
                <a:solidFill>
                  <a:schemeClr val="bg1"/>
                </a:solidFill>
                <a:effectLst>
                  <a:outerShdw blurRad="38100" dist="38100" dir="2700000" algn="tl">
                    <a:srgbClr val="000000">
                      <a:alpha val="43137"/>
                    </a:srgbClr>
                  </a:outerShdw>
                </a:effectLst>
              </a:rPr>
              <a:t>What we don’t do - </a:t>
            </a:r>
            <a:r>
              <a:rPr lang="en-GB" b="1" dirty="0" err="1">
                <a:solidFill>
                  <a:schemeClr val="bg1"/>
                </a:solidFill>
                <a:effectLst>
                  <a:outerShdw blurRad="38100" dist="38100" dir="2700000" algn="tl">
                    <a:srgbClr val="000000">
                      <a:alpha val="43137"/>
                    </a:srgbClr>
                  </a:outerShdw>
                </a:effectLst>
              </a:rPr>
              <a:t>Welfarism</a:t>
            </a:r>
            <a:endParaRPr lang="en-GB" b="1" dirty="0">
              <a:solidFill>
                <a:schemeClr val="bg1"/>
              </a:solidFill>
              <a:effectLst>
                <a:outerShdw blurRad="38100" dist="38100" dir="2700000" algn="tl">
                  <a:srgbClr val="000000">
                    <a:alpha val="43137"/>
                  </a:srgbClr>
                </a:outerShdw>
              </a:effectLst>
            </a:endParaRPr>
          </a:p>
        </p:txBody>
      </p:sp>
      <p:pic>
        <p:nvPicPr>
          <p:cNvPr id="615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r="2107"/>
          <a:stretch/>
        </p:blipFill>
        <p:spPr bwMode="auto">
          <a:xfrm>
            <a:off x="5718" y="0"/>
            <a:ext cx="6576714" cy="898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20072" y="3295690"/>
            <a:ext cx="3240360" cy="646331"/>
          </a:xfrm>
          <a:prstGeom prst="rect">
            <a:avLst/>
          </a:prstGeom>
          <a:solidFill>
            <a:srgbClr val="EAEAEA"/>
          </a:solidFill>
        </p:spPr>
        <p:txBody>
          <a:bodyPr wrap="square" rtlCol="0">
            <a:spAutoFit/>
          </a:bodyPr>
          <a:lstStyle/>
          <a:p>
            <a:r>
              <a:rPr lang="en-GB" i="1" dirty="0"/>
              <a:t>“Calves confined for rearing and fattening”</a:t>
            </a:r>
          </a:p>
        </p:txBody>
      </p:sp>
      <p:sp>
        <p:nvSpPr>
          <p:cNvPr id="11" name="TextBox 10"/>
          <p:cNvSpPr txBox="1"/>
          <p:nvPr/>
        </p:nvSpPr>
        <p:spPr>
          <a:xfrm>
            <a:off x="4983147" y="4105456"/>
            <a:ext cx="3707904" cy="1754326"/>
          </a:xfrm>
          <a:prstGeom prst="rect">
            <a:avLst/>
          </a:prstGeom>
          <a:solidFill>
            <a:srgbClr val="EAEAEA"/>
          </a:solidFill>
        </p:spPr>
        <p:txBody>
          <a:bodyPr wrap="square" rtlCol="0">
            <a:spAutoFit/>
          </a:bodyPr>
          <a:lstStyle/>
          <a:p>
            <a:r>
              <a:rPr lang="en-GB" i="1" dirty="0"/>
              <a:t>“A calf must not be confined to an individual stall or pen after the age of 8 weeks unless a veterinary surgeon certified that </a:t>
            </a:r>
            <a:r>
              <a:rPr lang="en-GB" b="1" i="1" dirty="0"/>
              <a:t>its</a:t>
            </a:r>
            <a:r>
              <a:rPr lang="en-GB" i="1" dirty="0"/>
              <a:t> health or behaviour requires</a:t>
            </a:r>
            <a:r>
              <a:rPr lang="en-GB" dirty="0"/>
              <a:t> </a:t>
            </a:r>
            <a:r>
              <a:rPr lang="en-GB" b="1" i="1" dirty="0"/>
              <a:t>it</a:t>
            </a:r>
            <a:r>
              <a:rPr lang="en-GB" dirty="0"/>
              <a:t> </a:t>
            </a:r>
            <a:r>
              <a:rPr lang="en-GB" i="1" dirty="0"/>
              <a:t>to be isolated in order to receive treatment.</a:t>
            </a:r>
          </a:p>
        </p:txBody>
      </p:sp>
    </p:spTree>
    <p:extLst>
      <p:ext uri="{BB962C8B-B14F-4D97-AF65-F5344CB8AC3E}">
        <p14:creationId xmlns:p14="http://schemas.microsoft.com/office/powerpoint/2010/main" val="27266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ppt_x"/>
                                          </p:val>
                                        </p:tav>
                                        <p:tav tm="100000">
                                          <p:val>
                                            <p:strVal val="#ppt_x"/>
                                          </p:val>
                                        </p:tav>
                                      </p:tavLst>
                                    </p:anim>
                                    <p:anim calcmode="lin" valueType="num">
                                      <p:cBhvr additive="base">
                                        <p:cTn id="8"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solidFill>
                  <a:srgbClr val="FF99FF"/>
                </a:solidFill>
              </a:rPr>
              <a:t>Barbara Bolton, Go Vegan Scotland, www.goveganscotland.com</a:t>
            </a:r>
            <a:endParaRPr lang="en-GB" dirty="0">
              <a:solidFill>
                <a:srgbClr val="FF99FF"/>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099" y="127631"/>
            <a:ext cx="22860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0384"/>
            <a:ext cx="6645275" cy="880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094093" y="3789040"/>
            <a:ext cx="3384376" cy="2585323"/>
          </a:xfrm>
          <a:prstGeom prst="rect">
            <a:avLst/>
          </a:prstGeom>
          <a:solidFill>
            <a:srgbClr val="EAEAEA"/>
          </a:solidFill>
        </p:spPr>
        <p:txBody>
          <a:bodyPr wrap="square" rtlCol="0">
            <a:spAutoFit/>
          </a:bodyPr>
          <a:lstStyle/>
          <a:p>
            <a:r>
              <a:rPr lang="en-GB" i="1" dirty="0"/>
              <a:t>“The dimension of any stall or pen used for holding individual pigs in accordance with these Regulations must be such that the internal area is not less than the square of the length of the pig, and no internal side is less than 75% of the length of the pig…” </a:t>
            </a:r>
          </a:p>
        </p:txBody>
      </p:sp>
    </p:spTree>
    <p:extLst>
      <p:ext uri="{BB962C8B-B14F-4D97-AF65-F5344CB8AC3E}">
        <p14:creationId xmlns:p14="http://schemas.microsoft.com/office/powerpoint/2010/main" val="7919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anim calcmode="lin" valueType="num">
                                      <p:cBhvr additive="base">
                                        <p:cTn id="7" dur="500" fill="hold"/>
                                        <p:tgtEl>
                                          <p:spTgt spid="6158"/>
                                        </p:tgtEl>
                                        <p:attrNameLst>
                                          <p:attrName>ppt_x</p:attrName>
                                        </p:attrNameLst>
                                      </p:cBhvr>
                                      <p:tavLst>
                                        <p:tav tm="0">
                                          <p:val>
                                            <p:strVal val="#ppt_x"/>
                                          </p:val>
                                        </p:tav>
                                        <p:tav tm="100000">
                                          <p:val>
                                            <p:strVal val="#ppt_x"/>
                                          </p:val>
                                        </p:tav>
                                      </p:tavLst>
                                    </p:anim>
                                    <p:anim calcmode="lin" valueType="num">
                                      <p:cBhvr additive="base">
                                        <p:cTn id="8"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95536" y="6629480"/>
            <a:ext cx="3132216" cy="204773"/>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373" y="188640"/>
            <a:ext cx="2286627" cy="13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8" t="7092" r="12294" b="8090"/>
          <a:stretch/>
        </p:blipFill>
        <p:spPr bwMode="auto">
          <a:xfrm rot="16200000">
            <a:off x="-704598" y="1163641"/>
            <a:ext cx="5982452" cy="432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53117" y="2636912"/>
            <a:ext cx="4590883" cy="2585323"/>
          </a:xfrm>
          <a:prstGeom prst="rect">
            <a:avLst/>
          </a:prstGeom>
          <a:noFill/>
        </p:spPr>
        <p:txBody>
          <a:bodyPr wrap="square" rtlCol="0">
            <a:spAutoFit/>
          </a:bodyPr>
          <a:lstStyle/>
          <a:p>
            <a:r>
              <a:rPr lang="en-GB" b="1" dirty="0"/>
              <a:t>We’ve been regulating the exploitation of animals for hundreds of years.</a:t>
            </a:r>
          </a:p>
          <a:p>
            <a:endParaRPr lang="en-GB" b="1" dirty="0"/>
          </a:p>
          <a:p>
            <a:r>
              <a:rPr lang="en-GB" b="1" dirty="0"/>
              <a:t>Perhaps, had we not had welfare laws, we would instead have had a vegan world.</a:t>
            </a:r>
          </a:p>
          <a:p>
            <a:endParaRPr lang="en-GB" dirty="0"/>
          </a:p>
          <a:p>
            <a:endParaRPr lang="en-GB" dirty="0"/>
          </a:p>
          <a:p>
            <a:endParaRPr lang="en-GB" dirty="0"/>
          </a:p>
        </p:txBody>
      </p:sp>
    </p:spTree>
    <p:extLst>
      <p:ext uri="{BB962C8B-B14F-4D97-AF65-F5344CB8AC3E}">
        <p14:creationId xmlns:p14="http://schemas.microsoft.com/office/powerpoint/2010/main" val="40509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3000"/>
                                        <p:tgtEl>
                                          <p:spTgt spid="9">
                                            <p:txEl>
                                              <p:pRg st="0" end="0"/>
                                            </p:txEl>
                                          </p:spTgt>
                                        </p:tgtEl>
                                      </p:cBhvr>
                                    </p:animEffect>
                                  </p:childTnLst>
                                </p:cTn>
                              </p:par>
                            </p:childTnLst>
                          </p:cTn>
                        </p:par>
                        <p:par>
                          <p:cTn id="13" fill="hold">
                            <p:stCondLst>
                              <p:cond delay="35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3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D2EA1801-3F8D-4BAE-B295-4E778ABF8A8C}"/>
              </a:ext>
            </a:extLst>
          </p:cNvPr>
          <p:cNvSpPr/>
          <p:nvPr/>
        </p:nvSpPr>
        <p:spPr>
          <a:xfrm>
            <a:off x="827584" y="863621"/>
            <a:ext cx="7488832" cy="461665"/>
          </a:xfrm>
          <a:prstGeom prst="rect">
            <a:avLst/>
          </a:prstGeom>
          <a:noFill/>
        </p:spPr>
        <p:txBody>
          <a:bodyPr wrap="square">
            <a:spAutoFit/>
          </a:bodyPr>
          <a:lstStyle/>
          <a:p>
            <a:r>
              <a:rPr lang="en-GB" sz="2400" b="1" dirty="0"/>
              <a:t>Vegan Rights in the UK:</a:t>
            </a:r>
          </a:p>
        </p:txBody>
      </p:sp>
      <p:pic>
        <p:nvPicPr>
          <p:cNvPr id="4" name="Picture 3">
            <a:extLst>
              <a:ext uri="{FF2B5EF4-FFF2-40B4-BE49-F238E27FC236}">
                <a16:creationId xmlns:a16="http://schemas.microsoft.com/office/drawing/2014/main" id="{4DAD4322-B856-44A9-B65E-E1FFB7F5F003}"/>
              </a:ext>
            </a:extLst>
          </p:cNvPr>
          <p:cNvPicPr>
            <a:picLocks noChangeAspect="1"/>
          </p:cNvPicPr>
          <p:nvPr/>
        </p:nvPicPr>
        <p:blipFill rotWithShape="1">
          <a:blip r:embed="rId3"/>
          <a:srcRect l="1067" t="2677" r="1830" b="4371"/>
          <a:stretch/>
        </p:blipFill>
        <p:spPr>
          <a:xfrm>
            <a:off x="718842" y="1844824"/>
            <a:ext cx="7706316" cy="4149555"/>
          </a:xfrm>
          <a:prstGeom prst="rect">
            <a:avLst/>
          </a:prstGeom>
        </p:spPr>
      </p:pic>
    </p:spTree>
    <p:extLst>
      <p:ext uri="{BB962C8B-B14F-4D97-AF65-F5344CB8AC3E}">
        <p14:creationId xmlns:p14="http://schemas.microsoft.com/office/powerpoint/2010/main" val="1138274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D2EA1801-3F8D-4BAE-B295-4E778ABF8A8C}"/>
              </a:ext>
            </a:extLst>
          </p:cNvPr>
          <p:cNvSpPr/>
          <p:nvPr/>
        </p:nvSpPr>
        <p:spPr>
          <a:xfrm>
            <a:off x="827584" y="863621"/>
            <a:ext cx="7488832" cy="830997"/>
          </a:xfrm>
          <a:prstGeom prst="rect">
            <a:avLst/>
          </a:prstGeom>
          <a:noFill/>
        </p:spPr>
        <p:txBody>
          <a:bodyPr wrap="square">
            <a:spAutoFit/>
          </a:bodyPr>
          <a:lstStyle/>
          <a:p>
            <a:r>
              <a:rPr lang="en-GB" sz="2400" b="1" dirty="0"/>
              <a:t>Vegan Rights in the UK:</a:t>
            </a:r>
          </a:p>
          <a:p>
            <a:r>
              <a:rPr lang="en-GB" sz="2400" b="1" i="1" dirty="0"/>
              <a:t>Promoting Animal Liberation Using Vegan Rights </a:t>
            </a:r>
          </a:p>
        </p:txBody>
      </p:sp>
      <p:pic>
        <p:nvPicPr>
          <p:cNvPr id="2" name="Picture 1">
            <a:extLst>
              <a:ext uri="{FF2B5EF4-FFF2-40B4-BE49-F238E27FC236}">
                <a16:creationId xmlns:a16="http://schemas.microsoft.com/office/drawing/2014/main" id="{03FF3F98-5B16-4ADB-AD17-F55941CBC627}"/>
              </a:ext>
            </a:extLst>
          </p:cNvPr>
          <p:cNvPicPr>
            <a:picLocks noChangeAspect="1"/>
          </p:cNvPicPr>
          <p:nvPr/>
        </p:nvPicPr>
        <p:blipFill rotWithShape="1">
          <a:blip r:embed="rId3"/>
          <a:srcRect l="35825" t="15000" r="37401" b="17802"/>
          <a:stretch/>
        </p:blipFill>
        <p:spPr>
          <a:xfrm>
            <a:off x="2699792" y="1807642"/>
            <a:ext cx="3312368" cy="4676284"/>
          </a:xfrm>
          <a:prstGeom prst="rect">
            <a:avLst/>
          </a:prstGeom>
        </p:spPr>
      </p:pic>
    </p:spTree>
    <p:extLst>
      <p:ext uri="{BB962C8B-B14F-4D97-AF65-F5344CB8AC3E}">
        <p14:creationId xmlns:p14="http://schemas.microsoft.com/office/powerpoint/2010/main" val="280677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9983D3D-E419-4D68-B2E6-29A8B50DCA1C}"/>
              </a:ext>
            </a:extLst>
          </p:cNvPr>
          <p:cNvPicPr>
            <a:picLocks noChangeAspect="1"/>
          </p:cNvPicPr>
          <p:nvPr/>
        </p:nvPicPr>
        <p:blipFill rotWithShape="1">
          <a:blip r:embed="rId3"/>
          <a:srcRect l="32675" t="10800" r="33463" b="9401"/>
          <a:stretch/>
        </p:blipFill>
        <p:spPr>
          <a:xfrm>
            <a:off x="179512" y="137093"/>
            <a:ext cx="3096344" cy="4104456"/>
          </a:xfrm>
          <a:prstGeom prst="rect">
            <a:avLst/>
          </a:prstGeom>
        </p:spPr>
      </p:pic>
      <p:pic>
        <p:nvPicPr>
          <p:cNvPr id="5" name="Picture 4">
            <a:extLst>
              <a:ext uri="{FF2B5EF4-FFF2-40B4-BE49-F238E27FC236}">
                <a16:creationId xmlns:a16="http://schemas.microsoft.com/office/drawing/2014/main" id="{CBA08BAC-B0B7-460D-99C3-ACD71304AC05}"/>
              </a:ext>
            </a:extLst>
          </p:cNvPr>
          <p:cNvPicPr>
            <a:picLocks noChangeAspect="1"/>
          </p:cNvPicPr>
          <p:nvPr/>
        </p:nvPicPr>
        <p:blipFill rotWithShape="1">
          <a:blip r:embed="rId4"/>
          <a:srcRect l="32675" t="7265" r="33463" b="10801"/>
          <a:stretch/>
        </p:blipFill>
        <p:spPr>
          <a:xfrm>
            <a:off x="3048464" y="1401033"/>
            <a:ext cx="3048493" cy="4149170"/>
          </a:xfrm>
          <a:prstGeom prst="rect">
            <a:avLst/>
          </a:prstGeom>
        </p:spPr>
      </p:pic>
      <p:pic>
        <p:nvPicPr>
          <p:cNvPr id="7" name="Picture 6">
            <a:extLst>
              <a:ext uri="{FF2B5EF4-FFF2-40B4-BE49-F238E27FC236}">
                <a16:creationId xmlns:a16="http://schemas.microsoft.com/office/drawing/2014/main" id="{95A1A960-B339-4D23-B279-C5BB215A5FFE}"/>
              </a:ext>
            </a:extLst>
          </p:cNvPr>
          <p:cNvPicPr>
            <a:picLocks noChangeAspect="1"/>
          </p:cNvPicPr>
          <p:nvPr/>
        </p:nvPicPr>
        <p:blipFill rotWithShape="1">
          <a:blip r:embed="rId5"/>
          <a:srcRect l="33069" t="13601" r="34250" b="10801"/>
          <a:stretch/>
        </p:blipFill>
        <p:spPr>
          <a:xfrm>
            <a:off x="6123124" y="2693415"/>
            <a:ext cx="2988332" cy="3888432"/>
          </a:xfrm>
          <a:prstGeom prst="rect">
            <a:avLst/>
          </a:prstGeom>
        </p:spPr>
      </p:pic>
      <p:sp>
        <p:nvSpPr>
          <p:cNvPr id="9" name="TextBox 8">
            <a:extLst>
              <a:ext uri="{FF2B5EF4-FFF2-40B4-BE49-F238E27FC236}">
                <a16:creationId xmlns:a16="http://schemas.microsoft.com/office/drawing/2014/main" id="{A363EDCC-DD8B-4783-86FB-0BF17069E6C2}"/>
              </a:ext>
            </a:extLst>
          </p:cNvPr>
          <p:cNvSpPr txBox="1"/>
          <p:nvPr/>
        </p:nvSpPr>
        <p:spPr>
          <a:xfrm>
            <a:off x="265754" y="5877272"/>
            <a:ext cx="5917445" cy="523220"/>
          </a:xfrm>
          <a:prstGeom prst="rect">
            <a:avLst/>
          </a:prstGeom>
          <a:noFill/>
        </p:spPr>
        <p:txBody>
          <a:bodyPr wrap="square" rtlCol="0">
            <a:spAutoFit/>
          </a:bodyPr>
          <a:lstStyle/>
          <a:p>
            <a:r>
              <a:rPr lang="en-GB" sz="1400" b="1" dirty="0"/>
              <a:t>Paintings by Misty’s Art for Animals: Portraits of rescued animals who live at vegan run Tribe Animal Sanctuary Scotland (TASS) </a:t>
            </a:r>
          </a:p>
        </p:txBody>
      </p:sp>
    </p:spTree>
    <p:extLst>
      <p:ext uri="{BB962C8B-B14F-4D97-AF65-F5344CB8AC3E}">
        <p14:creationId xmlns:p14="http://schemas.microsoft.com/office/powerpoint/2010/main" val="32674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7ECD915-4024-4590-847E-11DC9626DFEC}"/>
              </a:ext>
            </a:extLst>
          </p:cNvPr>
          <p:cNvSpPr/>
          <p:nvPr/>
        </p:nvSpPr>
        <p:spPr>
          <a:xfrm>
            <a:off x="827584" y="1700809"/>
            <a:ext cx="6030416" cy="2585323"/>
          </a:xfrm>
          <a:prstGeom prst="rect">
            <a:avLst/>
          </a:prstGeom>
        </p:spPr>
        <p:txBody>
          <a:bodyPr wrap="square">
            <a:spAutoFit/>
          </a:bodyPr>
          <a:lstStyle/>
          <a:p>
            <a:pPr>
              <a:defRPr/>
            </a:pPr>
            <a:r>
              <a:rPr lang="en-GB" dirty="0"/>
              <a:t>Vegans have rights or protections under:</a:t>
            </a:r>
          </a:p>
          <a:p>
            <a:pPr>
              <a:defRPr/>
            </a:pPr>
            <a:endParaRPr lang="en-GB" dirty="0"/>
          </a:p>
          <a:p>
            <a:pPr marL="457200" indent="-345186">
              <a:spcBef>
                <a:spcPts val="0"/>
              </a:spcBef>
              <a:spcAft>
                <a:spcPts val="0"/>
              </a:spcAft>
              <a:buFont typeface="Arial" panose="020B0604020202020204" pitchFamily="34" charset="0"/>
              <a:buChar char="•"/>
              <a:defRPr/>
            </a:pPr>
            <a:r>
              <a:rPr lang="en-GB" dirty="0"/>
              <a:t>International human rights treaties</a:t>
            </a:r>
          </a:p>
          <a:p>
            <a:pPr marL="457200" indent="-345186">
              <a:spcBef>
                <a:spcPts val="0"/>
              </a:spcBef>
              <a:spcAft>
                <a:spcPts val="0"/>
              </a:spcAft>
              <a:buFont typeface="Arial" panose="020B0604020202020204" pitchFamily="34" charset="0"/>
              <a:buChar char="•"/>
              <a:defRPr/>
            </a:pPr>
            <a:r>
              <a:rPr lang="en-GB" dirty="0"/>
              <a:t>European Convention on Human Rights </a:t>
            </a:r>
          </a:p>
          <a:p>
            <a:pPr marL="457200" indent="-345186">
              <a:spcBef>
                <a:spcPts val="0"/>
              </a:spcBef>
              <a:spcAft>
                <a:spcPts val="0"/>
              </a:spcAft>
              <a:buFont typeface="Arial" panose="020B0604020202020204" pitchFamily="34" charset="0"/>
              <a:buChar char="•"/>
              <a:defRPr/>
            </a:pPr>
            <a:r>
              <a:rPr lang="en-GB" dirty="0"/>
              <a:t>European Equality Framework</a:t>
            </a:r>
          </a:p>
          <a:p>
            <a:pPr marL="457200" indent="-345186">
              <a:spcBef>
                <a:spcPts val="0"/>
              </a:spcBef>
              <a:spcAft>
                <a:spcPts val="0"/>
              </a:spcAft>
              <a:buFont typeface="Arial" panose="020B0604020202020204" pitchFamily="34" charset="0"/>
              <a:buChar char="•"/>
              <a:defRPr/>
            </a:pPr>
            <a:r>
              <a:rPr lang="en-GB" dirty="0"/>
              <a:t>UK Implementing Legislation (Human Rights Act and Equality Act)  </a:t>
            </a:r>
          </a:p>
          <a:p>
            <a:pPr>
              <a:defRPr/>
            </a:pPr>
            <a:r>
              <a:rPr lang="en-GB" dirty="0"/>
              <a:t> </a:t>
            </a:r>
          </a:p>
          <a:p>
            <a:pPr>
              <a:spcBef>
                <a:spcPts val="0"/>
              </a:spcBef>
              <a:buFont typeface="Wingdings 3" panose="05040102010807070707" pitchFamily="18" charset="2"/>
              <a:buNone/>
              <a:defRPr/>
            </a:pPr>
            <a:endParaRPr lang="en-GB" dirty="0"/>
          </a:p>
        </p:txBody>
      </p:sp>
      <p:pic>
        <p:nvPicPr>
          <p:cNvPr id="7" name="Picture 2">
            <a:extLst>
              <a:ext uri="{FF2B5EF4-FFF2-40B4-BE49-F238E27FC236}">
                <a16:creationId xmlns:a16="http://schemas.microsoft.com/office/drawing/2014/main" id="{1E1FAC58-6342-4707-903C-CB448988F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098" y="4707763"/>
            <a:ext cx="253047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81D0F648-8A9D-440D-90FD-51F4F28F0947}"/>
              </a:ext>
            </a:extLst>
          </p:cNvPr>
          <p:cNvSpPr txBox="1"/>
          <p:nvPr/>
        </p:nvSpPr>
        <p:spPr>
          <a:xfrm>
            <a:off x="827584" y="836712"/>
            <a:ext cx="3384376" cy="523220"/>
          </a:xfrm>
          <a:prstGeom prst="rect">
            <a:avLst/>
          </a:prstGeom>
          <a:noFill/>
        </p:spPr>
        <p:txBody>
          <a:bodyPr wrap="square" rtlCol="0">
            <a:spAutoFit/>
          </a:bodyPr>
          <a:lstStyle/>
          <a:p>
            <a:r>
              <a:rPr lang="en-GB" sz="2800" b="1" dirty="0"/>
              <a:t>Vegan Rights</a:t>
            </a:r>
          </a:p>
        </p:txBody>
      </p:sp>
    </p:spTree>
    <p:extLst>
      <p:ext uri="{BB962C8B-B14F-4D97-AF65-F5344CB8AC3E}">
        <p14:creationId xmlns:p14="http://schemas.microsoft.com/office/powerpoint/2010/main" val="92503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520" y="6597352"/>
            <a:ext cx="3132216" cy="117304"/>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60648"/>
            <a:ext cx="2286627" cy="13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CE6CEAD1-630B-4CA7-A1DF-378009821009}"/>
              </a:ext>
            </a:extLst>
          </p:cNvPr>
          <p:cNvSpPr txBox="1"/>
          <p:nvPr/>
        </p:nvSpPr>
        <p:spPr>
          <a:xfrm>
            <a:off x="1871700" y="3013501"/>
            <a:ext cx="5400600" cy="830997"/>
          </a:xfrm>
          <a:prstGeom prst="rect">
            <a:avLst/>
          </a:prstGeom>
          <a:solidFill>
            <a:schemeClr val="tx1"/>
          </a:solidFill>
        </p:spPr>
        <p:txBody>
          <a:bodyPr wrap="square" rtlCol="0">
            <a:spAutoFit/>
          </a:bodyPr>
          <a:lstStyle/>
          <a:p>
            <a:pPr algn="ctr"/>
            <a:r>
              <a:rPr lang="en-GB" sz="4800" b="1" dirty="0">
                <a:solidFill>
                  <a:schemeClr val="bg1"/>
                </a:solidFill>
              </a:rPr>
              <a:t>“ANIMAL LAW” </a:t>
            </a:r>
          </a:p>
        </p:txBody>
      </p:sp>
    </p:spTree>
    <p:extLst>
      <p:ext uri="{BB962C8B-B14F-4D97-AF65-F5344CB8AC3E}">
        <p14:creationId xmlns:p14="http://schemas.microsoft.com/office/powerpoint/2010/main" val="126135960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7ECD915-4024-4590-847E-11DC9626DFEC}"/>
              </a:ext>
            </a:extLst>
          </p:cNvPr>
          <p:cNvSpPr/>
          <p:nvPr/>
        </p:nvSpPr>
        <p:spPr>
          <a:xfrm>
            <a:off x="827584" y="1700809"/>
            <a:ext cx="6030416" cy="646331"/>
          </a:xfrm>
          <a:prstGeom prst="rect">
            <a:avLst/>
          </a:prstGeom>
        </p:spPr>
        <p:txBody>
          <a:bodyPr wrap="square">
            <a:spAutoFit/>
          </a:bodyPr>
          <a:lstStyle/>
          <a:p>
            <a:pPr>
              <a:defRPr/>
            </a:pPr>
            <a:r>
              <a:rPr lang="en-GB" dirty="0"/>
              <a:t> </a:t>
            </a:r>
          </a:p>
          <a:p>
            <a:pPr>
              <a:spcBef>
                <a:spcPts val="0"/>
              </a:spcBef>
              <a:buFont typeface="Wingdings 3" panose="05040102010807070707" pitchFamily="18" charset="2"/>
              <a:buNone/>
              <a:defRPr/>
            </a:pPr>
            <a:endParaRPr lang="en-GB" dirty="0"/>
          </a:p>
        </p:txBody>
      </p:sp>
      <p:pic>
        <p:nvPicPr>
          <p:cNvPr id="7" name="Picture 2">
            <a:extLst>
              <a:ext uri="{FF2B5EF4-FFF2-40B4-BE49-F238E27FC236}">
                <a16:creationId xmlns:a16="http://schemas.microsoft.com/office/drawing/2014/main" id="{1E1FAC58-6342-4707-903C-CB448988F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742" y="5395319"/>
            <a:ext cx="1762299"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AA9011A-632C-4BB6-99A5-5C215FF92932}"/>
              </a:ext>
            </a:extLst>
          </p:cNvPr>
          <p:cNvSpPr/>
          <p:nvPr/>
        </p:nvSpPr>
        <p:spPr>
          <a:xfrm>
            <a:off x="265754" y="684216"/>
            <a:ext cx="6624736" cy="544636"/>
          </a:xfrm>
          <a:prstGeom prst="rect">
            <a:avLst/>
          </a:prstGeom>
        </p:spPr>
        <p:txBody>
          <a:bodyPr wrap="square">
            <a:spAutoFit/>
          </a:bodyPr>
          <a:lstStyle/>
          <a:p>
            <a:pPr marL="165100" indent="0" algn="ctr">
              <a:lnSpc>
                <a:spcPct val="138000"/>
              </a:lnSpc>
              <a:spcBef>
                <a:spcPts val="0"/>
              </a:spcBef>
              <a:spcAft>
                <a:spcPts val="1000"/>
              </a:spcAft>
              <a:buSzPct val="100000"/>
              <a:buFont typeface="Wingdings 3" panose="05040102010807070707" pitchFamily="18" charset="2"/>
              <a:buNone/>
              <a:defRPr/>
            </a:pPr>
            <a:r>
              <a:rPr lang="en-GB" sz="2400" b="1" dirty="0">
                <a:ea typeface="Arial"/>
                <a:cs typeface="Arial"/>
                <a:sym typeface="Arial"/>
              </a:rPr>
              <a:t>Freedom of thought, conscience and belief</a:t>
            </a:r>
          </a:p>
        </p:txBody>
      </p:sp>
      <p:sp>
        <p:nvSpPr>
          <p:cNvPr id="4" name="Rectangle 3">
            <a:extLst>
              <a:ext uri="{FF2B5EF4-FFF2-40B4-BE49-F238E27FC236}">
                <a16:creationId xmlns:a16="http://schemas.microsoft.com/office/drawing/2014/main" id="{80F3FA3D-9787-4B09-950F-F2AD1DE7EDB2}"/>
              </a:ext>
            </a:extLst>
          </p:cNvPr>
          <p:cNvSpPr/>
          <p:nvPr/>
        </p:nvSpPr>
        <p:spPr>
          <a:xfrm>
            <a:off x="254465" y="1428773"/>
            <a:ext cx="8607108" cy="3872214"/>
          </a:xfrm>
          <a:prstGeom prst="rect">
            <a:avLst/>
          </a:prstGeom>
        </p:spPr>
        <p:txBody>
          <a:bodyPr wrap="square">
            <a:spAutoFit/>
          </a:bodyPr>
          <a:lstStyle/>
          <a:p>
            <a:pPr marL="450850" indent="-285750">
              <a:lnSpc>
                <a:spcPct val="138000"/>
              </a:lnSpc>
              <a:spcBef>
                <a:spcPts val="0"/>
              </a:spcBef>
              <a:spcAft>
                <a:spcPts val="0"/>
              </a:spcAft>
              <a:buSzPct val="100000"/>
              <a:buFont typeface="Arial" panose="020B0604020202020204" pitchFamily="34" charset="0"/>
              <a:buChar char="•"/>
              <a:defRPr/>
            </a:pPr>
            <a:r>
              <a:rPr lang="en-GB" b="1" dirty="0">
                <a:ea typeface="Arial"/>
                <a:cs typeface="Arial"/>
                <a:sym typeface="Arial"/>
              </a:rPr>
              <a:t>right to act in accordance with protected conviction that it is wrong to use and kill other animals unnecessarily</a:t>
            </a:r>
          </a:p>
          <a:p>
            <a:pPr marL="450850" indent="-285750">
              <a:lnSpc>
                <a:spcPct val="138000"/>
              </a:lnSpc>
              <a:spcBef>
                <a:spcPts val="0"/>
              </a:spcBef>
              <a:spcAft>
                <a:spcPts val="0"/>
              </a:spcAft>
              <a:buSzPct val="100000"/>
              <a:buFont typeface="Arial" panose="020B0604020202020204" pitchFamily="34" charset="0"/>
              <a:buChar char="•"/>
              <a:defRPr/>
            </a:pPr>
            <a:endParaRPr lang="en-GB" b="1" dirty="0">
              <a:ea typeface="Arial"/>
              <a:cs typeface="Arial"/>
              <a:sym typeface="Arial"/>
            </a:endParaRPr>
          </a:p>
          <a:p>
            <a:pPr marL="450850" indent="-285750">
              <a:lnSpc>
                <a:spcPct val="138000"/>
              </a:lnSpc>
              <a:spcBef>
                <a:spcPts val="0"/>
              </a:spcBef>
              <a:spcAft>
                <a:spcPts val="0"/>
              </a:spcAft>
              <a:buSzPct val="100000"/>
              <a:buFont typeface="Arial" panose="020B0604020202020204" pitchFamily="34" charset="0"/>
              <a:buChar char="•"/>
              <a:defRPr/>
            </a:pPr>
            <a:r>
              <a:rPr lang="en-GB" b="1" dirty="0">
                <a:ea typeface="Arial"/>
                <a:cs typeface="Arial"/>
                <a:sym typeface="Arial"/>
              </a:rPr>
              <a:t>restrictions must be necessary and proportionate</a:t>
            </a:r>
          </a:p>
          <a:p>
            <a:pPr marL="450850" indent="-285750">
              <a:lnSpc>
                <a:spcPct val="138000"/>
              </a:lnSpc>
              <a:spcBef>
                <a:spcPts val="0"/>
              </a:spcBef>
              <a:spcAft>
                <a:spcPts val="0"/>
              </a:spcAft>
              <a:buSzPct val="100000"/>
              <a:buFont typeface="Arial" panose="020B0604020202020204" pitchFamily="34" charset="0"/>
              <a:buChar char="•"/>
              <a:defRPr/>
            </a:pPr>
            <a:endParaRPr lang="en-GB" b="1" dirty="0">
              <a:ea typeface="Arial"/>
              <a:cs typeface="Arial"/>
              <a:sym typeface="Arial"/>
            </a:endParaRPr>
          </a:p>
          <a:p>
            <a:pPr marL="450850" indent="-285750">
              <a:lnSpc>
                <a:spcPct val="138000"/>
              </a:lnSpc>
              <a:spcBef>
                <a:spcPts val="0"/>
              </a:spcBef>
              <a:spcAft>
                <a:spcPts val="0"/>
              </a:spcAft>
              <a:buSzPct val="100000"/>
              <a:buFont typeface="Arial" panose="020B0604020202020204" pitchFamily="34" charset="0"/>
              <a:buChar char="•"/>
              <a:defRPr/>
            </a:pPr>
            <a:r>
              <a:rPr lang="en-GB" b="1" dirty="0">
                <a:ea typeface="Arial"/>
                <a:cs typeface="Arial"/>
                <a:sym typeface="Arial"/>
              </a:rPr>
              <a:t>positive duty on State to take such steps as are necessary to secure to us these rights </a:t>
            </a:r>
          </a:p>
          <a:p>
            <a:pPr marL="450850" indent="-285750">
              <a:lnSpc>
                <a:spcPct val="138000"/>
              </a:lnSpc>
              <a:spcBef>
                <a:spcPts val="0"/>
              </a:spcBef>
              <a:spcAft>
                <a:spcPts val="0"/>
              </a:spcAft>
              <a:buSzPct val="100000"/>
              <a:buFont typeface="Arial" panose="020B0604020202020204" pitchFamily="34" charset="0"/>
              <a:buChar char="•"/>
              <a:defRPr/>
            </a:pPr>
            <a:endParaRPr lang="en-GB" b="1" dirty="0">
              <a:ea typeface="Arial"/>
              <a:cs typeface="Arial"/>
              <a:sym typeface="Arial"/>
            </a:endParaRPr>
          </a:p>
          <a:p>
            <a:pPr marL="450850" indent="-285750">
              <a:lnSpc>
                <a:spcPct val="138000"/>
              </a:lnSpc>
              <a:spcBef>
                <a:spcPts val="0"/>
              </a:spcBef>
              <a:spcAft>
                <a:spcPts val="0"/>
              </a:spcAft>
              <a:buSzPct val="100000"/>
              <a:buFont typeface="Arial" panose="020B0604020202020204" pitchFamily="34" charset="0"/>
              <a:buChar char="•"/>
              <a:defRPr/>
            </a:pPr>
            <a:r>
              <a:rPr lang="en-GB" b="1" dirty="0">
                <a:ea typeface="Arial"/>
                <a:cs typeface="Arial"/>
                <a:sym typeface="Arial"/>
              </a:rPr>
              <a:t> protected from discrimination on account of our vegan convictions, in employment, education, and public and private service provision    </a:t>
            </a:r>
          </a:p>
        </p:txBody>
      </p:sp>
    </p:spTree>
    <p:extLst>
      <p:ext uri="{BB962C8B-B14F-4D97-AF65-F5344CB8AC3E}">
        <p14:creationId xmlns:p14="http://schemas.microsoft.com/office/powerpoint/2010/main" val="45784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E6ECD3A1-A5BA-40B1-A03F-1C3E58D36A68}"/>
              </a:ext>
            </a:extLst>
          </p:cNvPr>
          <p:cNvPicPr>
            <a:picLocks noChangeAspect="1"/>
          </p:cNvPicPr>
          <p:nvPr/>
        </p:nvPicPr>
        <p:blipFill rotWithShape="1">
          <a:blip r:embed="rId3"/>
          <a:srcRect l="25588" t="8701" r="26376" b="5200"/>
          <a:stretch/>
        </p:blipFill>
        <p:spPr>
          <a:xfrm>
            <a:off x="179512" y="1303680"/>
            <a:ext cx="4392488" cy="4428492"/>
          </a:xfrm>
          <a:prstGeom prst="rect">
            <a:avLst/>
          </a:prstGeom>
        </p:spPr>
      </p:pic>
      <p:pic>
        <p:nvPicPr>
          <p:cNvPr id="2" name="Picture 1">
            <a:extLst>
              <a:ext uri="{FF2B5EF4-FFF2-40B4-BE49-F238E27FC236}">
                <a16:creationId xmlns:a16="http://schemas.microsoft.com/office/drawing/2014/main" id="{61DDFA1B-31A5-413F-AC1D-DAD62DC3FF6D}"/>
              </a:ext>
            </a:extLst>
          </p:cNvPr>
          <p:cNvPicPr>
            <a:picLocks noChangeAspect="1"/>
          </p:cNvPicPr>
          <p:nvPr/>
        </p:nvPicPr>
        <p:blipFill rotWithShape="1">
          <a:blip r:embed="rId4"/>
          <a:srcRect l="24801" t="12200" r="25588" b="5201"/>
          <a:stretch/>
        </p:blipFill>
        <p:spPr>
          <a:xfrm>
            <a:off x="4428315" y="2307609"/>
            <a:ext cx="4536504" cy="4248472"/>
          </a:xfrm>
          <a:prstGeom prst="rect">
            <a:avLst/>
          </a:prstGeom>
        </p:spPr>
      </p:pic>
      <p:sp>
        <p:nvSpPr>
          <p:cNvPr id="7" name="TextBox 6">
            <a:extLst>
              <a:ext uri="{FF2B5EF4-FFF2-40B4-BE49-F238E27FC236}">
                <a16:creationId xmlns:a16="http://schemas.microsoft.com/office/drawing/2014/main" id="{54558835-1230-4F08-A9F3-1A2D0A7E15E1}"/>
              </a:ext>
            </a:extLst>
          </p:cNvPr>
          <p:cNvSpPr txBox="1"/>
          <p:nvPr/>
        </p:nvSpPr>
        <p:spPr>
          <a:xfrm>
            <a:off x="1331805" y="417801"/>
            <a:ext cx="6480389" cy="646331"/>
          </a:xfrm>
          <a:prstGeom prst="rect">
            <a:avLst/>
          </a:prstGeom>
          <a:solidFill>
            <a:schemeClr val="tx1"/>
          </a:solidFill>
        </p:spPr>
        <p:txBody>
          <a:bodyPr wrap="square" rtlCol="0">
            <a:spAutoFit/>
          </a:bodyPr>
          <a:lstStyle/>
          <a:p>
            <a:pPr algn="ctr"/>
            <a:r>
              <a:rPr lang="en-GB" dirty="0">
                <a:solidFill>
                  <a:schemeClr val="bg1"/>
                </a:solidFill>
              </a:rPr>
              <a:t>Results of GVS Survey into Vegan Provision in State Entities </a:t>
            </a:r>
          </a:p>
          <a:p>
            <a:pPr algn="ctr"/>
            <a:r>
              <a:rPr lang="en-GB" dirty="0">
                <a:solidFill>
                  <a:schemeClr val="bg1"/>
                </a:solidFill>
              </a:rPr>
              <a:t>https://www.goveganscotland.com/living-vegan</a:t>
            </a:r>
          </a:p>
        </p:txBody>
      </p:sp>
    </p:spTree>
    <p:extLst>
      <p:ext uri="{BB962C8B-B14F-4D97-AF65-F5344CB8AC3E}">
        <p14:creationId xmlns:p14="http://schemas.microsoft.com/office/powerpoint/2010/main" val="3668655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6997866-EAF2-4AEC-A294-E3EC8743E0D3}"/>
              </a:ext>
            </a:extLst>
          </p:cNvPr>
          <p:cNvSpPr txBox="1"/>
          <p:nvPr/>
        </p:nvSpPr>
        <p:spPr>
          <a:xfrm>
            <a:off x="755576" y="908720"/>
            <a:ext cx="7416824" cy="5355312"/>
          </a:xfrm>
          <a:prstGeom prst="rect">
            <a:avLst/>
          </a:prstGeom>
          <a:noFill/>
        </p:spPr>
        <p:txBody>
          <a:bodyPr wrap="square" rtlCol="0">
            <a:spAutoFit/>
          </a:bodyPr>
          <a:lstStyle/>
          <a:p>
            <a:r>
              <a:rPr lang="en-GB" b="1" dirty="0"/>
              <a:t>Vegan patients cited examples of:</a:t>
            </a:r>
          </a:p>
          <a:p>
            <a:endParaRPr lang="en-GB" b="1" dirty="0"/>
          </a:p>
          <a:p>
            <a:pPr marL="285750" lvl="0" indent="-285750">
              <a:buFont typeface="Arial" panose="020B0604020202020204" pitchFamily="34" charset="0"/>
              <a:buChar char="•"/>
            </a:pPr>
            <a:r>
              <a:rPr lang="en-GB" b="1" dirty="0"/>
              <a:t>being denied access to suitable food / force-fed animal products against their fundamental convictions</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recovering from operations / childbirth and unable to eat due to lack of suitable food</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going without food for days / discharging themselves early due to lack of suitable food</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relying on food brought by families/ visitors, in some cases refused permission to bring in suitable food</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pressure on patients to eat animal products</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subjected to derogatory comments / inaccurate nutritional information from medical professionals</a:t>
            </a:r>
          </a:p>
          <a:p>
            <a:pPr marL="285750" lvl="0" indent="-285750">
              <a:buFont typeface="Arial" panose="020B0604020202020204" pitchFamily="34" charset="0"/>
              <a:buChar char="•"/>
            </a:pPr>
            <a:endParaRPr lang="en-GB" dirty="0"/>
          </a:p>
        </p:txBody>
      </p:sp>
    </p:spTree>
    <p:extLst>
      <p:ext uri="{BB962C8B-B14F-4D97-AF65-F5344CB8AC3E}">
        <p14:creationId xmlns:p14="http://schemas.microsoft.com/office/powerpoint/2010/main" val="316468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6997866-EAF2-4AEC-A294-E3EC8743E0D3}"/>
              </a:ext>
            </a:extLst>
          </p:cNvPr>
          <p:cNvSpPr txBox="1"/>
          <p:nvPr/>
        </p:nvSpPr>
        <p:spPr>
          <a:xfrm>
            <a:off x="755576" y="980728"/>
            <a:ext cx="7416824" cy="3970318"/>
          </a:xfrm>
          <a:prstGeom prst="rect">
            <a:avLst/>
          </a:prstGeom>
          <a:noFill/>
        </p:spPr>
        <p:txBody>
          <a:bodyPr wrap="square" rtlCol="0">
            <a:spAutoFit/>
          </a:bodyPr>
          <a:lstStyle/>
          <a:p>
            <a:r>
              <a:rPr lang="en-GB" b="1" dirty="0"/>
              <a:t>Vegans parents, pupils or students cited examples of:</a:t>
            </a:r>
          </a:p>
          <a:p>
            <a:endParaRPr lang="en-GB" b="1" dirty="0"/>
          </a:p>
          <a:p>
            <a:pPr marL="285750" lvl="0" indent="-285750">
              <a:buFont typeface="Arial" panose="020B0604020202020204" pitchFamily="34" charset="0"/>
              <a:buChar char="•"/>
            </a:pPr>
            <a:r>
              <a:rPr lang="en-GB" b="1" dirty="0"/>
              <a:t>children missing out on free meals because of lack of suitable options</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schools advising that they do not provide food suitable for vegans</a:t>
            </a:r>
          </a:p>
          <a:p>
            <a:pPr marL="285750" lvl="0" indent="-285750">
              <a:buFont typeface="Arial" panose="020B0604020202020204" pitchFamily="34" charset="0"/>
              <a:buChar char="•"/>
            </a:pPr>
            <a:r>
              <a:rPr lang="en-GB" b="1" dirty="0"/>
              <a:t>teaching staff mocking the ethics of pupils and students</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bias in teaching with promotion of use and killing of animals by animal-use industries</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children being denied the opportunity to cook vegan alternatives in home economics</a:t>
            </a:r>
          </a:p>
        </p:txBody>
      </p:sp>
    </p:spTree>
    <p:extLst>
      <p:ext uri="{BB962C8B-B14F-4D97-AF65-F5344CB8AC3E}">
        <p14:creationId xmlns:p14="http://schemas.microsoft.com/office/powerpoint/2010/main" val="840360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37506"/>
            <a:ext cx="1872208" cy="109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6997866-EAF2-4AEC-A294-E3EC8743E0D3}"/>
              </a:ext>
            </a:extLst>
          </p:cNvPr>
          <p:cNvSpPr txBox="1"/>
          <p:nvPr/>
        </p:nvSpPr>
        <p:spPr>
          <a:xfrm>
            <a:off x="755576" y="1230927"/>
            <a:ext cx="7416824" cy="4524315"/>
          </a:xfrm>
          <a:prstGeom prst="rect">
            <a:avLst/>
          </a:prstGeom>
          <a:noFill/>
        </p:spPr>
        <p:txBody>
          <a:bodyPr wrap="square" rtlCol="0">
            <a:spAutoFit/>
          </a:bodyPr>
          <a:lstStyle/>
          <a:p>
            <a:r>
              <a:rPr lang="en-GB" b="1" dirty="0"/>
              <a:t>Vegans State employees cited examples of:</a:t>
            </a:r>
          </a:p>
          <a:p>
            <a:endParaRPr lang="en-GB" b="1" dirty="0"/>
          </a:p>
          <a:p>
            <a:pPr marL="285750" lvl="0" indent="-285750">
              <a:buFont typeface="Arial" panose="020B0604020202020204" pitchFamily="34" charset="0"/>
              <a:buChar char="•"/>
            </a:pPr>
            <a:r>
              <a:rPr lang="en-GB" b="1" dirty="0"/>
              <a:t>staff avoiding meetings and training events because of the lack of suitable food options</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no suitable options in canteens, belittled when asked about</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no provision for vegans in the military or police</a:t>
            </a:r>
          </a:p>
          <a:p>
            <a:endParaRPr lang="en-GB" b="1" dirty="0"/>
          </a:p>
          <a:p>
            <a:endParaRPr lang="en-GB" b="1" dirty="0"/>
          </a:p>
          <a:p>
            <a:r>
              <a:rPr lang="en-GB" b="1" dirty="0"/>
              <a:t>Other issues included:</a:t>
            </a:r>
          </a:p>
          <a:p>
            <a:endParaRPr lang="en-GB" b="1" dirty="0"/>
          </a:p>
          <a:p>
            <a:pPr marL="285750" lvl="0" indent="-285750">
              <a:buFont typeface="Arial" panose="020B0604020202020204" pitchFamily="34" charset="0"/>
              <a:buChar char="•"/>
            </a:pPr>
            <a:r>
              <a:rPr lang="en-GB" b="1" dirty="0"/>
              <a:t>lack of vegan options in prison or police custody and bullying by police</a:t>
            </a:r>
          </a:p>
          <a:p>
            <a:pPr marL="285750" lvl="0" indent="-285750">
              <a:buFont typeface="Arial" panose="020B0604020202020204" pitchFamily="34" charset="0"/>
              <a:buChar char="•"/>
            </a:pPr>
            <a:endParaRPr lang="en-GB" b="1" dirty="0"/>
          </a:p>
          <a:p>
            <a:pPr marL="285750" lvl="0" indent="-285750">
              <a:buFont typeface="Arial" panose="020B0604020202020204" pitchFamily="34" charset="0"/>
              <a:buChar char="•"/>
            </a:pPr>
            <a:r>
              <a:rPr lang="en-GB" b="1" dirty="0"/>
              <a:t>lack of vegan options on jury duty and court premises</a:t>
            </a:r>
          </a:p>
        </p:txBody>
      </p:sp>
    </p:spTree>
    <p:extLst>
      <p:ext uri="{BB962C8B-B14F-4D97-AF65-F5344CB8AC3E}">
        <p14:creationId xmlns:p14="http://schemas.microsoft.com/office/powerpoint/2010/main" val="3942909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4166" y="261050"/>
            <a:ext cx="1919834" cy="112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62F3142-EF24-4885-B27C-EB6D2BD0E02B}"/>
              </a:ext>
            </a:extLst>
          </p:cNvPr>
          <p:cNvSpPr txBox="1"/>
          <p:nvPr/>
        </p:nvSpPr>
        <p:spPr>
          <a:xfrm>
            <a:off x="611560" y="1196752"/>
            <a:ext cx="8410702" cy="4093428"/>
          </a:xfrm>
          <a:prstGeom prst="rect">
            <a:avLst/>
          </a:prstGeom>
          <a:noFill/>
        </p:spPr>
        <p:txBody>
          <a:bodyPr wrap="square" rtlCol="0">
            <a:spAutoFit/>
          </a:bodyPr>
          <a:lstStyle/>
          <a:p>
            <a:r>
              <a:rPr lang="en-GB" sz="2000" b="1" dirty="0"/>
              <a:t>We called on the Scottish Government to: </a:t>
            </a:r>
          </a:p>
          <a:p>
            <a:endParaRPr lang="en-GB" sz="2000" b="1" dirty="0"/>
          </a:p>
          <a:p>
            <a:pPr marL="285750" lvl="0" indent="-285750">
              <a:buFont typeface="Arial" panose="020B0604020202020204" pitchFamily="34" charset="0"/>
              <a:buChar char="•"/>
            </a:pPr>
            <a:r>
              <a:rPr lang="en-GB" sz="2000" b="1" dirty="0"/>
              <a:t>ensure good suitable food is available at all times in all state entities (hospitals, schools, prisons etc)</a:t>
            </a:r>
          </a:p>
          <a:p>
            <a:pPr marL="285750" lvl="0" indent="-285750">
              <a:buFont typeface="Arial" panose="020B0604020202020204" pitchFamily="34" charset="0"/>
              <a:buChar char="•"/>
            </a:pPr>
            <a:endParaRPr lang="en-GB" sz="2000" b="1" dirty="0"/>
          </a:p>
          <a:p>
            <a:pPr marL="285750" lvl="0" indent="-285750">
              <a:buFont typeface="Arial" panose="020B0604020202020204" pitchFamily="34" charset="0"/>
              <a:buChar char="•"/>
            </a:pPr>
            <a:r>
              <a:rPr lang="en-GB" sz="2000" b="1" dirty="0"/>
              <a:t>educate public sector workers on the meaning of veganism and its legal status</a:t>
            </a:r>
          </a:p>
          <a:p>
            <a:pPr marL="285750" lvl="0" indent="-285750">
              <a:buFont typeface="Arial" panose="020B0604020202020204" pitchFamily="34" charset="0"/>
              <a:buChar char="•"/>
            </a:pPr>
            <a:endParaRPr lang="en-GB" sz="2000" b="1" dirty="0"/>
          </a:p>
          <a:p>
            <a:pPr marL="285750" lvl="0" indent="-285750">
              <a:buFont typeface="Arial" panose="020B0604020202020204" pitchFamily="34" charset="0"/>
              <a:buChar char="•"/>
            </a:pPr>
            <a:r>
              <a:rPr lang="en-GB" sz="2000" b="1" dirty="0"/>
              <a:t>promote plant-based nutrition education for medical professionals and in schools</a:t>
            </a:r>
          </a:p>
          <a:p>
            <a:endParaRPr lang="en-GB" sz="2000" b="1" dirty="0"/>
          </a:p>
          <a:p>
            <a:r>
              <a:rPr lang="en-GB" sz="2000" b="1" dirty="0"/>
              <a:t>Full submission available on our website under Living Vegan (www.goveganscotland.com)</a:t>
            </a:r>
          </a:p>
        </p:txBody>
      </p:sp>
    </p:spTree>
    <p:extLst>
      <p:ext uri="{BB962C8B-B14F-4D97-AF65-F5344CB8AC3E}">
        <p14:creationId xmlns:p14="http://schemas.microsoft.com/office/powerpoint/2010/main" val="2444391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EF4CDF9-AC49-4C50-B9B0-8CFA084B2541}"/>
              </a:ext>
            </a:extLst>
          </p:cNvPr>
          <p:cNvPicPr/>
          <p:nvPr/>
        </p:nvPicPr>
        <p:blipFill rotWithShape="1">
          <a:blip r:embed="rId3"/>
          <a:srcRect l="25260" t="7386" r="25881" b="8115"/>
          <a:stretch/>
        </p:blipFill>
        <p:spPr bwMode="auto">
          <a:xfrm>
            <a:off x="827584" y="239904"/>
            <a:ext cx="6928618" cy="6491426"/>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9CA7D97B-120E-488D-9CCA-3A219C23B81D}"/>
              </a:ext>
            </a:extLst>
          </p:cNvPr>
          <p:cNvSpPr txBox="1"/>
          <p:nvPr/>
        </p:nvSpPr>
        <p:spPr>
          <a:xfrm>
            <a:off x="3903177" y="1628800"/>
            <a:ext cx="4809283" cy="2308324"/>
          </a:xfrm>
          <a:prstGeom prst="rect">
            <a:avLst/>
          </a:prstGeom>
          <a:solidFill>
            <a:srgbClr val="EAEAEA"/>
          </a:solidFill>
        </p:spPr>
        <p:txBody>
          <a:bodyPr wrap="square" rtlCol="0">
            <a:spAutoFit/>
          </a:bodyPr>
          <a:lstStyle/>
          <a:p>
            <a:r>
              <a:rPr lang="en-GB" b="1" i="1" dirty="0"/>
              <a:t>“As you say in your email, veganism is a moral conviction/belief that it is wrong to subjugate, exploit and kill non-human animals and it is considered wrong to use them as commodities therefore, as far as they possibly can, vegans avoid any involvement in the use and killing of animals.” </a:t>
            </a:r>
          </a:p>
        </p:txBody>
      </p:sp>
    </p:spTree>
    <p:extLst>
      <p:ext uri="{BB962C8B-B14F-4D97-AF65-F5344CB8AC3E}">
        <p14:creationId xmlns:p14="http://schemas.microsoft.com/office/powerpoint/2010/main" val="410306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4BFAE28A-AB33-42F8-BBDF-28C948A5C81A}"/>
              </a:ext>
            </a:extLst>
          </p:cNvPr>
          <p:cNvPicPr/>
          <p:nvPr/>
        </p:nvPicPr>
        <p:blipFill rotWithShape="1">
          <a:blip r:embed="rId3"/>
          <a:srcRect l="25427" t="12182" r="27044" b="10805"/>
          <a:stretch/>
        </p:blipFill>
        <p:spPr bwMode="auto">
          <a:xfrm>
            <a:off x="971600" y="188640"/>
            <a:ext cx="6768751" cy="619268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55453C8-D255-48D0-98ED-9C56042A864A}"/>
              </a:ext>
            </a:extLst>
          </p:cNvPr>
          <p:cNvSpPr txBox="1"/>
          <p:nvPr/>
        </p:nvSpPr>
        <p:spPr>
          <a:xfrm>
            <a:off x="3563888" y="1016829"/>
            <a:ext cx="4809283" cy="1200329"/>
          </a:xfrm>
          <a:prstGeom prst="rect">
            <a:avLst/>
          </a:prstGeom>
          <a:solidFill>
            <a:srgbClr val="EAEAEA"/>
          </a:solidFill>
        </p:spPr>
        <p:txBody>
          <a:bodyPr wrap="square" rtlCol="0">
            <a:spAutoFit/>
          </a:bodyPr>
          <a:lstStyle/>
          <a:p>
            <a:r>
              <a:rPr lang="en-GB" b="1" i="1" dirty="0"/>
              <a:t>“individual public authorities would be required to ensure that they make reasonable adjustments to meet the needs of people with protected characteristics.”</a:t>
            </a:r>
          </a:p>
        </p:txBody>
      </p:sp>
      <p:sp>
        <p:nvSpPr>
          <p:cNvPr id="9" name="TextBox 8">
            <a:extLst>
              <a:ext uri="{FF2B5EF4-FFF2-40B4-BE49-F238E27FC236}">
                <a16:creationId xmlns:a16="http://schemas.microsoft.com/office/drawing/2014/main" id="{87056FDA-F0FA-44D1-8992-F702153169E7}"/>
              </a:ext>
            </a:extLst>
          </p:cNvPr>
          <p:cNvSpPr txBox="1"/>
          <p:nvPr/>
        </p:nvSpPr>
        <p:spPr>
          <a:xfrm>
            <a:off x="3563888" y="2306683"/>
            <a:ext cx="4809283" cy="1477328"/>
          </a:xfrm>
          <a:prstGeom prst="rect">
            <a:avLst/>
          </a:prstGeom>
          <a:solidFill>
            <a:srgbClr val="EAEAEA"/>
          </a:solidFill>
        </p:spPr>
        <p:txBody>
          <a:bodyPr wrap="square" rtlCol="0">
            <a:spAutoFit/>
          </a:bodyPr>
          <a:lstStyle/>
          <a:p>
            <a:r>
              <a:rPr lang="en-GB" b="1" i="1" dirty="0"/>
              <a:t>“It is however the responsibility of individual organisations to comply with the requirements of the Equality Act 2010 and it is not within the gift of the Scottish Government to enforce them.”</a:t>
            </a:r>
          </a:p>
        </p:txBody>
      </p:sp>
    </p:spTree>
    <p:extLst>
      <p:ext uri="{BB962C8B-B14F-4D97-AF65-F5344CB8AC3E}">
        <p14:creationId xmlns:p14="http://schemas.microsoft.com/office/powerpoint/2010/main" val="8337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5950FE6-BA38-4B35-A8CB-ABC955E23C07}"/>
              </a:ext>
            </a:extLst>
          </p:cNvPr>
          <p:cNvSpPr/>
          <p:nvPr/>
        </p:nvSpPr>
        <p:spPr>
          <a:xfrm>
            <a:off x="611560" y="884020"/>
            <a:ext cx="7488832" cy="584775"/>
          </a:xfrm>
          <a:prstGeom prst="rect">
            <a:avLst/>
          </a:prstGeom>
          <a:noFill/>
        </p:spPr>
        <p:txBody>
          <a:bodyPr wrap="square">
            <a:spAutoFit/>
          </a:bodyPr>
          <a:lstStyle/>
          <a:p>
            <a:r>
              <a:rPr lang="en-GB" sz="3200" b="1" dirty="0"/>
              <a:t>Next Steps</a:t>
            </a:r>
          </a:p>
        </p:txBody>
      </p:sp>
      <p:sp>
        <p:nvSpPr>
          <p:cNvPr id="8" name="TextBox 7">
            <a:extLst>
              <a:ext uri="{FF2B5EF4-FFF2-40B4-BE49-F238E27FC236}">
                <a16:creationId xmlns:a16="http://schemas.microsoft.com/office/drawing/2014/main" id="{384D4BC6-69D8-43F6-B633-4FF659435776}"/>
              </a:ext>
            </a:extLst>
          </p:cNvPr>
          <p:cNvSpPr txBox="1"/>
          <p:nvPr/>
        </p:nvSpPr>
        <p:spPr>
          <a:xfrm>
            <a:off x="467544" y="1695286"/>
            <a:ext cx="8410702" cy="3170099"/>
          </a:xfrm>
          <a:prstGeom prst="rect">
            <a:avLst/>
          </a:prstGeom>
          <a:noFill/>
        </p:spPr>
        <p:txBody>
          <a:bodyPr wrap="square" rtlCol="0">
            <a:spAutoFit/>
          </a:bodyPr>
          <a:lstStyle/>
          <a:p>
            <a:pPr marL="285750" lvl="0" indent="-285750">
              <a:buFont typeface="Arial" panose="020B0604020202020204" pitchFamily="34" charset="0"/>
              <a:buChar char="•"/>
            </a:pPr>
            <a:r>
              <a:rPr lang="en-GB" sz="2000" dirty="0"/>
              <a:t>Freedom of Information requests to local authorities </a:t>
            </a:r>
          </a:p>
          <a:p>
            <a:pPr lvl="0"/>
            <a:endParaRPr lang="en-GB" sz="2000" dirty="0"/>
          </a:p>
          <a:p>
            <a:pPr marL="285750" lvl="0" indent="-285750">
              <a:buFont typeface="Arial" panose="020B0604020202020204" pitchFamily="34" charset="0"/>
              <a:buChar char="•"/>
            </a:pPr>
            <a:r>
              <a:rPr lang="en-GB" sz="2000" dirty="0"/>
              <a:t>Recover documents showing: </a:t>
            </a:r>
          </a:p>
          <a:p>
            <a:pPr lvl="0"/>
            <a:endParaRPr lang="en-GB" sz="2000" dirty="0"/>
          </a:p>
          <a:p>
            <a:pPr marL="1200150" lvl="2" indent="-285750">
              <a:buFont typeface="Arial" panose="020B0604020202020204" pitchFamily="34" charset="0"/>
              <a:buChar char="•"/>
            </a:pPr>
            <a:r>
              <a:rPr lang="en-GB" sz="2000" dirty="0"/>
              <a:t>policies on educating staff on veganism (if such exist)</a:t>
            </a:r>
          </a:p>
          <a:p>
            <a:pPr marL="1200150" lvl="2" indent="-285750">
              <a:buFont typeface="Arial" panose="020B0604020202020204" pitchFamily="34" charset="0"/>
              <a:buChar char="•"/>
            </a:pPr>
            <a:r>
              <a:rPr lang="en-GB" sz="2000" dirty="0"/>
              <a:t>plant-based menus / options on menus</a:t>
            </a:r>
          </a:p>
          <a:p>
            <a:pPr lvl="2"/>
            <a:endParaRPr lang="en-GB" sz="2000" dirty="0"/>
          </a:p>
          <a:p>
            <a:pPr lvl="2"/>
            <a:endParaRPr lang="en-GB" sz="2000" dirty="0"/>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p:txBody>
      </p:sp>
      <p:sp>
        <p:nvSpPr>
          <p:cNvPr id="9" name="TextBox 8">
            <a:extLst>
              <a:ext uri="{FF2B5EF4-FFF2-40B4-BE49-F238E27FC236}">
                <a16:creationId xmlns:a16="http://schemas.microsoft.com/office/drawing/2014/main" id="{7099F665-735A-49CA-AF19-9EB047FAB27D}"/>
              </a:ext>
            </a:extLst>
          </p:cNvPr>
          <p:cNvSpPr txBox="1"/>
          <p:nvPr/>
        </p:nvSpPr>
        <p:spPr>
          <a:xfrm>
            <a:off x="434220" y="3933056"/>
            <a:ext cx="8410702" cy="707886"/>
          </a:xfrm>
          <a:prstGeom prst="rect">
            <a:avLst/>
          </a:prstGeom>
          <a:noFill/>
        </p:spPr>
        <p:txBody>
          <a:bodyPr wrap="square" rtlCol="0">
            <a:spAutoFit/>
          </a:bodyPr>
          <a:lstStyle/>
          <a:p>
            <a:pPr marL="285750" lvl="0" indent="-285750">
              <a:buFont typeface="Arial" panose="020B0604020202020204" pitchFamily="34" charset="0"/>
              <a:buChar char="•"/>
            </a:pPr>
            <a:r>
              <a:rPr lang="en-GB" sz="2000" dirty="0"/>
              <a:t>Looking at lack of joined up approach – e.g. NHS recognition of plant-based diet / local authority food caterers misunderstanding</a:t>
            </a:r>
          </a:p>
        </p:txBody>
      </p:sp>
    </p:spTree>
    <p:extLst>
      <p:ext uri="{BB962C8B-B14F-4D97-AF65-F5344CB8AC3E}">
        <p14:creationId xmlns:p14="http://schemas.microsoft.com/office/powerpoint/2010/main" val="224855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9F8CB89-38F6-4E43-A31F-5CD647E5C3D3}"/>
              </a:ext>
            </a:extLst>
          </p:cNvPr>
          <p:cNvPicPr>
            <a:picLocks noChangeAspect="1"/>
          </p:cNvPicPr>
          <p:nvPr/>
        </p:nvPicPr>
        <p:blipFill rotWithShape="1">
          <a:blip r:embed="rId3"/>
          <a:srcRect l="4327" t="3800" r="2928" b="6601"/>
          <a:stretch/>
        </p:blipFill>
        <p:spPr>
          <a:xfrm>
            <a:off x="33486" y="962726"/>
            <a:ext cx="9077027" cy="4932548"/>
          </a:xfrm>
          <a:prstGeom prst="rect">
            <a:avLst/>
          </a:prstGeom>
        </p:spPr>
      </p:pic>
    </p:spTree>
    <p:extLst>
      <p:ext uri="{BB962C8B-B14F-4D97-AF65-F5344CB8AC3E}">
        <p14:creationId xmlns:p14="http://schemas.microsoft.com/office/powerpoint/2010/main" val="108236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520" y="6597352"/>
            <a:ext cx="3132216" cy="117304"/>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60648"/>
            <a:ext cx="2286627" cy="13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azquotes.com/picture-quotes/quote-being-kind-to-animals-is-not-enough-avoiding-cruelty-is-not-enough-housing-animals-in-tom-regan-65-80-53.jpg">
            <a:extLst>
              <a:ext uri="{FF2B5EF4-FFF2-40B4-BE49-F238E27FC236}">
                <a16:creationId xmlns:a16="http://schemas.microsoft.com/office/drawing/2014/main" id="{C57B2783-0C66-42D9-A494-18CFD8A9F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16832"/>
            <a:ext cx="8096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36146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7464801-F0C1-403F-9194-401B8FFD0175}"/>
              </a:ext>
            </a:extLst>
          </p:cNvPr>
          <p:cNvPicPr>
            <a:picLocks noChangeAspect="1"/>
          </p:cNvPicPr>
          <p:nvPr/>
        </p:nvPicPr>
        <p:blipFill rotWithShape="1">
          <a:blip r:embed="rId3"/>
          <a:srcRect t="12200" b="4599"/>
          <a:stretch/>
        </p:blipFill>
        <p:spPr>
          <a:xfrm>
            <a:off x="0" y="1245703"/>
            <a:ext cx="9144000" cy="4279404"/>
          </a:xfrm>
          <a:prstGeom prst="rect">
            <a:avLst/>
          </a:prstGeom>
        </p:spPr>
      </p:pic>
    </p:spTree>
    <p:extLst>
      <p:ext uri="{BB962C8B-B14F-4D97-AF65-F5344CB8AC3E}">
        <p14:creationId xmlns:p14="http://schemas.microsoft.com/office/powerpoint/2010/main" val="2282022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5950FE6-BA38-4B35-A8CB-ABC955E23C07}"/>
              </a:ext>
            </a:extLst>
          </p:cNvPr>
          <p:cNvSpPr/>
          <p:nvPr/>
        </p:nvSpPr>
        <p:spPr>
          <a:xfrm>
            <a:off x="683568" y="728181"/>
            <a:ext cx="7488832" cy="523220"/>
          </a:xfrm>
          <a:prstGeom prst="rect">
            <a:avLst/>
          </a:prstGeom>
          <a:noFill/>
        </p:spPr>
        <p:txBody>
          <a:bodyPr wrap="square">
            <a:spAutoFit/>
          </a:bodyPr>
          <a:lstStyle/>
          <a:p>
            <a:r>
              <a:rPr lang="en-GB" sz="2800" b="1" dirty="0"/>
              <a:t>Next Steps Cont’d:  </a:t>
            </a:r>
          </a:p>
        </p:txBody>
      </p:sp>
      <p:sp>
        <p:nvSpPr>
          <p:cNvPr id="8" name="TextBox 7">
            <a:extLst>
              <a:ext uri="{FF2B5EF4-FFF2-40B4-BE49-F238E27FC236}">
                <a16:creationId xmlns:a16="http://schemas.microsoft.com/office/drawing/2014/main" id="{384D4BC6-69D8-43F6-B633-4FF659435776}"/>
              </a:ext>
            </a:extLst>
          </p:cNvPr>
          <p:cNvSpPr txBox="1"/>
          <p:nvPr/>
        </p:nvSpPr>
        <p:spPr>
          <a:xfrm>
            <a:off x="467544" y="1690062"/>
            <a:ext cx="8410702" cy="1631216"/>
          </a:xfrm>
          <a:prstGeom prst="rect">
            <a:avLst/>
          </a:prstGeom>
          <a:noFill/>
        </p:spPr>
        <p:txBody>
          <a:bodyPr wrap="square" rtlCol="0">
            <a:spAutoFit/>
          </a:bodyPr>
          <a:lstStyle/>
          <a:p>
            <a:pPr marL="285750" lvl="0" indent="-285750">
              <a:buFont typeface="Arial" panose="020B0604020202020204" pitchFamily="34" charset="0"/>
              <a:buChar char="•"/>
            </a:pPr>
            <a:r>
              <a:rPr lang="en-GB" sz="2000" b="1" dirty="0"/>
              <a:t>Plant-based nutrition for medical practitioners </a:t>
            </a:r>
          </a:p>
          <a:p>
            <a:pPr lvl="0"/>
            <a:endParaRPr lang="en-GB" sz="2000" b="1" dirty="0"/>
          </a:p>
          <a:p>
            <a:pPr marL="1200150" lvl="2"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p:txBody>
      </p:sp>
      <p:pic>
        <p:nvPicPr>
          <p:cNvPr id="2" name="Picture 1">
            <a:extLst>
              <a:ext uri="{FF2B5EF4-FFF2-40B4-BE49-F238E27FC236}">
                <a16:creationId xmlns:a16="http://schemas.microsoft.com/office/drawing/2014/main" id="{B18A333E-D465-4350-A58E-233B4625294A}"/>
              </a:ext>
            </a:extLst>
          </p:cNvPr>
          <p:cNvPicPr>
            <a:picLocks noChangeAspect="1"/>
          </p:cNvPicPr>
          <p:nvPr/>
        </p:nvPicPr>
        <p:blipFill rotWithShape="1">
          <a:blip r:embed="rId3"/>
          <a:srcRect l="27163" t="20240" r="38132" b="34173"/>
          <a:stretch/>
        </p:blipFill>
        <p:spPr>
          <a:xfrm>
            <a:off x="2123728" y="2420888"/>
            <a:ext cx="4392488" cy="3245530"/>
          </a:xfrm>
          <a:prstGeom prst="rect">
            <a:avLst/>
          </a:prstGeom>
        </p:spPr>
      </p:pic>
    </p:spTree>
    <p:extLst>
      <p:ext uri="{BB962C8B-B14F-4D97-AF65-F5344CB8AC3E}">
        <p14:creationId xmlns:p14="http://schemas.microsoft.com/office/powerpoint/2010/main" val="2805320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5950FE6-BA38-4B35-A8CB-ABC955E23C07}"/>
              </a:ext>
            </a:extLst>
          </p:cNvPr>
          <p:cNvSpPr/>
          <p:nvPr/>
        </p:nvSpPr>
        <p:spPr>
          <a:xfrm>
            <a:off x="268706" y="410817"/>
            <a:ext cx="7488832" cy="461665"/>
          </a:xfrm>
          <a:prstGeom prst="rect">
            <a:avLst/>
          </a:prstGeom>
          <a:noFill/>
        </p:spPr>
        <p:txBody>
          <a:bodyPr wrap="square">
            <a:spAutoFit/>
          </a:bodyPr>
          <a:lstStyle/>
          <a:p>
            <a:r>
              <a:rPr lang="en-GB" sz="2400" b="1" dirty="0"/>
              <a:t>Next Steps Cont’d: </a:t>
            </a:r>
          </a:p>
        </p:txBody>
      </p:sp>
      <p:sp>
        <p:nvSpPr>
          <p:cNvPr id="8" name="TextBox 7">
            <a:extLst>
              <a:ext uri="{FF2B5EF4-FFF2-40B4-BE49-F238E27FC236}">
                <a16:creationId xmlns:a16="http://schemas.microsoft.com/office/drawing/2014/main" id="{384D4BC6-69D8-43F6-B633-4FF659435776}"/>
              </a:ext>
            </a:extLst>
          </p:cNvPr>
          <p:cNvSpPr txBox="1"/>
          <p:nvPr/>
        </p:nvSpPr>
        <p:spPr>
          <a:xfrm>
            <a:off x="467544" y="1364885"/>
            <a:ext cx="8410702" cy="1631216"/>
          </a:xfrm>
          <a:prstGeom prst="rect">
            <a:avLst/>
          </a:prstGeom>
          <a:noFill/>
        </p:spPr>
        <p:txBody>
          <a:bodyPr wrap="square" rtlCol="0">
            <a:spAutoFit/>
          </a:bodyPr>
          <a:lstStyle/>
          <a:p>
            <a:pPr lvl="0"/>
            <a:r>
              <a:rPr lang="en-GB" sz="2000" b="1" dirty="0"/>
              <a:t>Submission to Consultation on Diet, Weight and Health – www.goveganscotland/living-vegan.com </a:t>
            </a:r>
          </a:p>
          <a:p>
            <a:pPr marL="1200150" lvl="2"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p:txBody>
      </p:sp>
      <p:pic>
        <p:nvPicPr>
          <p:cNvPr id="4" name="Picture 3">
            <a:extLst>
              <a:ext uri="{FF2B5EF4-FFF2-40B4-BE49-F238E27FC236}">
                <a16:creationId xmlns:a16="http://schemas.microsoft.com/office/drawing/2014/main" id="{A22623F0-2996-4A9D-828E-FC55715499B2}"/>
              </a:ext>
            </a:extLst>
          </p:cNvPr>
          <p:cNvPicPr>
            <a:picLocks noChangeAspect="1"/>
          </p:cNvPicPr>
          <p:nvPr/>
        </p:nvPicPr>
        <p:blipFill rotWithShape="1">
          <a:blip r:embed="rId3"/>
          <a:srcRect l="26375" t="16192" r="27950" b="5201"/>
          <a:stretch/>
        </p:blipFill>
        <p:spPr>
          <a:xfrm>
            <a:off x="2483768" y="2204864"/>
            <a:ext cx="4176464" cy="4043194"/>
          </a:xfrm>
          <a:prstGeom prst="rect">
            <a:avLst/>
          </a:prstGeom>
        </p:spPr>
      </p:pic>
    </p:spTree>
    <p:extLst>
      <p:ext uri="{BB962C8B-B14F-4D97-AF65-F5344CB8AC3E}">
        <p14:creationId xmlns:p14="http://schemas.microsoft.com/office/powerpoint/2010/main" val="348015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5950FE6-BA38-4B35-A8CB-ABC955E23C07}"/>
              </a:ext>
            </a:extLst>
          </p:cNvPr>
          <p:cNvSpPr/>
          <p:nvPr/>
        </p:nvSpPr>
        <p:spPr>
          <a:xfrm>
            <a:off x="268706" y="410817"/>
            <a:ext cx="7488832" cy="461665"/>
          </a:xfrm>
          <a:prstGeom prst="rect">
            <a:avLst/>
          </a:prstGeom>
          <a:noFill/>
        </p:spPr>
        <p:txBody>
          <a:bodyPr wrap="square">
            <a:spAutoFit/>
          </a:bodyPr>
          <a:lstStyle/>
          <a:p>
            <a:r>
              <a:rPr lang="en-GB" sz="2400" b="1" dirty="0"/>
              <a:t>Next Steps Cont’d: </a:t>
            </a:r>
          </a:p>
        </p:txBody>
      </p:sp>
      <p:sp>
        <p:nvSpPr>
          <p:cNvPr id="8" name="TextBox 7">
            <a:extLst>
              <a:ext uri="{FF2B5EF4-FFF2-40B4-BE49-F238E27FC236}">
                <a16:creationId xmlns:a16="http://schemas.microsoft.com/office/drawing/2014/main" id="{384D4BC6-69D8-43F6-B633-4FF659435776}"/>
              </a:ext>
            </a:extLst>
          </p:cNvPr>
          <p:cNvSpPr txBox="1"/>
          <p:nvPr/>
        </p:nvSpPr>
        <p:spPr>
          <a:xfrm>
            <a:off x="265754" y="1364885"/>
            <a:ext cx="8612492" cy="1323439"/>
          </a:xfrm>
          <a:prstGeom prst="rect">
            <a:avLst/>
          </a:prstGeom>
          <a:noFill/>
        </p:spPr>
        <p:txBody>
          <a:bodyPr wrap="square" rtlCol="0">
            <a:spAutoFit/>
          </a:bodyPr>
          <a:lstStyle/>
          <a:p>
            <a:pPr lvl="0"/>
            <a:r>
              <a:rPr lang="en-GB" sz="2000" b="1" dirty="0"/>
              <a:t>Consultation on Nutritional Requirements for School Food and Drink</a:t>
            </a:r>
          </a:p>
          <a:p>
            <a:pPr marL="1200150" lvl="2"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p:txBody>
      </p:sp>
      <p:pic>
        <p:nvPicPr>
          <p:cNvPr id="2" name="Picture 1">
            <a:extLst>
              <a:ext uri="{FF2B5EF4-FFF2-40B4-BE49-F238E27FC236}">
                <a16:creationId xmlns:a16="http://schemas.microsoft.com/office/drawing/2014/main" id="{4FFB2FAF-C00A-4B61-BB38-075CCD3CB332}"/>
              </a:ext>
            </a:extLst>
          </p:cNvPr>
          <p:cNvPicPr>
            <a:picLocks noChangeAspect="1"/>
          </p:cNvPicPr>
          <p:nvPr/>
        </p:nvPicPr>
        <p:blipFill rotWithShape="1">
          <a:blip r:embed="rId3"/>
          <a:srcRect l="12201" t="16401" r="14563" b="13601"/>
          <a:stretch/>
        </p:blipFill>
        <p:spPr>
          <a:xfrm>
            <a:off x="1073618" y="2204864"/>
            <a:ext cx="6696744" cy="3600400"/>
          </a:xfrm>
          <a:prstGeom prst="rect">
            <a:avLst/>
          </a:prstGeom>
        </p:spPr>
      </p:pic>
    </p:spTree>
    <p:extLst>
      <p:ext uri="{BB962C8B-B14F-4D97-AF65-F5344CB8AC3E}">
        <p14:creationId xmlns:p14="http://schemas.microsoft.com/office/powerpoint/2010/main" val="3023242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5950FE6-BA38-4B35-A8CB-ABC955E23C07}"/>
              </a:ext>
            </a:extLst>
          </p:cNvPr>
          <p:cNvSpPr/>
          <p:nvPr/>
        </p:nvSpPr>
        <p:spPr>
          <a:xfrm>
            <a:off x="268706" y="410817"/>
            <a:ext cx="7488832" cy="461665"/>
          </a:xfrm>
          <a:prstGeom prst="rect">
            <a:avLst/>
          </a:prstGeom>
          <a:noFill/>
        </p:spPr>
        <p:txBody>
          <a:bodyPr wrap="square">
            <a:spAutoFit/>
          </a:bodyPr>
          <a:lstStyle/>
          <a:p>
            <a:r>
              <a:rPr lang="en-GB" sz="2400" b="1" dirty="0"/>
              <a:t>Next Steps Cont’d: </a:t>
            </a:r>
          </a:p>
        </p:txBody>
      </p:sp>
      <p:sp>
        <p:nvSpPr>
          <p:cNvPr id="8" name="TextBox 7">
            <a:extLst>
              <a:ext uri="{FF2B5EF4-FFF2-40B4-BE49-F238E27FC236}">
                <a16:creationId xmlns:a16="http://schemas.microsoft.com/office/drawing/2014/main" id="{384D4BC6-69D8-43F6-B633-4FF659435776}"/>
              </a:ext>
            </a:extLst>
          </p:cNvPr>
          <p:cNvSpPr txBox="1"/>
          <p:nvPr/>
        </p:nvSpPr>
        <p:spPr>
          <a:xfrm>
            <a:off x="2843808" y="1242179"/>
            <a:ext cx="8612492" cy="1323439"/>
          </a:xfrm>
          <a:prstGeom prst="rect">
            <a:avLst/>
          </a:prstGeom>
          <a:noFill/>
        </p:spPr>
        <p:txBody>
          <a:bodyPr wrap="square" rtlCol="0">
            <a:spAutoFit/>
          </a:bodyPr>
          <a:lstStyle/>
          <a:p>
            <a:pPr lvl="0"/>
            <a:r>
              <a:rPr lang="en-GB" sz="2000" b="1" dirty="0"/>
              <a:t>Good Food Nation Bill </a:t>
            </a:r>
          </a:p>
          <a:p>
            <a:pPr marL="1200150" lvl="2"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p:txBody>
      </p:sp>
      <p:pic>
        <p:nvPicPr>
          <p:cNvPr id="4" name="Picture 3">
            <a:extLst>
              <a:ext uri="{FF2B5EF4-FFF2-40B4-BE49-F238E27FC236}">
                <a16:creationId xmlns:a16="http://schemas.microsoft.com/office/drawing/2014/main" id="{B9837355-138E-4A02-B042-B99D8E50EE08}"/>
              </a:ext>
            </a:extLst>
          </p:cNvPr>
          <p:cNvPicPr>
            <a:picLocks noChangeAspect="1"/>
          </p:cNvPicPr>
          <p:nvPr/>
        </p:nvPicPr>
        <p:blipFill rotWithShape="1">
          <a:blip r:embed="rId3"/>
          <a:srcRect l="25588" t="15000" r="26376" b="5201"/>
          <a:stretch/>
        </p:blipFill>
        <p:spPr>
          <a:xfrm>
            <a:off x="2195736" y="1713532"/>
            <a:ext cx="4392488" cy="4104456"/>
          </a:xfrm>
          <a:prstGeom prst="rect">
            <a:avLst/>
          </a:prstGeom>
        </p:spPr>
      </p:pic>
      <p:pic>
        <p:nvPicPr>
          <p:cNvPr id="5" name="Picture 4">
            <a:extLst>
              <a:ext uri="{FF2B5EF4-FFF2-40B4-BE49-F238E27FC236}">
                <a16:creationId xmlns:a16="http://schemas.microsoft.com/office/drawing/2014/main" id="{8B2C54DE-4C34-48A0-9097-0871C30A8A04}"/>
              </a:ext>
            </a:extLst>
          </p:cNvPr>
          <p:cNvPicPr>
            <a:picLocks noChangeAspect="1"/>
          </p:cNvPicPr>
          <p:nvPr/>
        </p:nvPicPr>
        <p:blipFill rotWithShape="1">
          <a:blip r:embed="rId4"/>
          <a:srcRect l="24013" t="34601" r="27950" b="60752"/>
          <a:stretch/>
        </p:blipFill>
        <p:spPr>
          <a:xfrm>
            <a:off x="2195736" y="5817988"/>
            <a:ext cx="4392488" cy="239081"/>
          </a:xfrm>
          <a:prstGeom prst="rect">
            <a:avLst/>
          </a:prstGeom>
        </p:spPr>
      </p:pic>
    </p:spTree>
    <p:extLst>
      <p:ext uri="{BB962C8B-B14F-4D97-AF65-F5344CB8AC3E}">
        <p14:creationId xmlns:p14="http://schemas.microsoft.com/office/powerpoint/2010/main" val="667976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353"/>
            <a:ext cx="1224136" cy="7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84D4BC6-69D8-43F6-B633-4FF659435776}"/>
              </a:ext>
            </a:extLst>
          </p:cNvPr>
          <p:cNvSpPr txBox="1"/>
          <p:nvPr/>
        </p:nvSpPr>
        <p:spPr>
          <a:xfrm>
            <a:off x="467544" y="1690062"/>
            <a:ext cx="8410702" cy="1015663"/>
          </a:xfrm>
          <a:prstGeom prst="rect">
            <a:avLst/>
          </a:prstGeom>
          <a:noFill/>
        </p:spPr>
        <p:txBody>
          <a:bodyPr wrap="square" rtlCol="0">
            <a:spAutoFit/>
          </a:bodyPr>
          <a:lstStyle/>
          <a:p>
            <a:pPr marL="1200150" lvl="2"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endParaRPr lang="en-GB" sz="2000" dirty="0"/>
          </a:p>
        </p:txBody>
      </p:sp>
      <p:pic>
        <p:nvPicPr>
          <p:cNvPr id="4" name="Picture 3">
            <a:extLst>
              <a:ext uri="{FF2B5EF4-FFF2-40B4-BE49-F238E27FC236}">
                <a16:creationId xmlns:a16="http://schemas.microsoft.com/office/drawing/2014/main" id="{BBB5F9B8-3B5A-4075-9026-38B01DEFDA29}"/>
              </a:ext>
            </a:extLst>
          </p:cNvPr>
          <p:cNvPicPr>
            <a:picLocks noChangeAspect="1"/>
          </p:cNvPicPr>
          <p:nvPr/>
        </p:nvPicPr>
        <p:blipFill rotWithShape="1">
          <a:blip r:embed="rId3"/>
          <a:srcRect r="1176" b="46301"/>
          <a:stretch/>
        </p:blipFill>
        <p:spPr>
          <a:xfrm>
            <a:off x="0" y="4095993"/>
            <a:ext cx="9144000" cy="2762007"/>
          </a:xfrm>
          <a:prstGeom prst="rect">
            <a:avLst/>
          </a:prstGeom>
        </p:spPr>
      </p:pic>
      <p:pic>
        <p:nvPicPr>
          <p:cNvPr id="5" name="Picture 4">
            <a:extLst>
              <a:ext uri="{FF2B5EF4-FFF2-40B4-BE49-F238E27FC236}">
                <a16:creationId xmlns:a16="http://schemas.microsoft.com/office/drawing/2014/main" id="{0254D400-106C-4D49-BCF9-42012FC437E1}"/>
              </a:ext>
            </a:extLst>
          </p:cNvPr>
          <p:cNvPicPr>
            <a:picLocks noChangeAspect="1"/>
          </p:cNvPicPr>
          <p:nvPr/>
        </p:nvPicPr>
        <p:blipFill rotWithShape="1">
          <a:blip r:embed="rId4"/>
          <a:srcRect t="8400" r="1173" b="11801"/>
          <a:stretch/>
        </p:blipFill>
        <p:spPr>
          <a:xfrm>
            <a:off x="0" y="-8463"/>
            <a:ext cx="9144000" cy="4104456"/>
          </a:xfrm>
          <a:prstGeom prst="rect">
            <a:avLst/>
          </a:prstGeom>
        </p:spPr>
      </p:pic>
    </p:spTree>
    <p:extLst>
      <p:ext uri="{BB962C8B-B14F-4D97-AF65-F5344CB8AC3E}">
        <p14:creationId xmlns:p14="http://schemas.microsoft.com/office/powerpoint/2010/main" val="140028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520" y="6597352"/>
            <a:ext cx="3132216" cy="117304"/>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60648"/>
            <a:ext cx="2286627" cy="13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06FF2283-186E-4540-8152-3646C420D63D}"/>
              </a:ext>
            </a:extLst>
          </p:cNvPr>
          <p:cNvPicPr>
            <a:picLocks noChangeAspect="1"/>
          </p:cNvPicPr>
          <p:nvPr/>
        </p:nvPicPr>
        <p:blipFill rotWithShape="1">
          <a:blip r:embed="rId3"/>
          <a:srcRect l="30201" t="39105" r="30312" b="44488"/>
          <a:stretch/>
        </p:blipFill>
        <p:spPr>
          <a:xfrm>
            <a:off x="1491002" y="1619555"/>
            <a:ext cx="6161995" cy="1440160"/>
          </a:xfrm>
          <a:prstGeom prst="rect">
            <a:avLst/>
          </a:prstGeom>
        </p:spPr>
      </p:pic>
      <p:pic>
        <p:nvPicPr>
          <p:cNvPr id="7" name="Picture 6">
            <a:extLst>
              <a:ext uri="{FF2B5EF4-FFF2-40B4-BE49-F238E27FC236}">
                <a16:creationId xmlns:a16="http://schemas.microsoft.com/office/drawing/2014/main" id="{36798881-042B-4ABD-B8BE-1A07457398FF}"/>
              </a:ext>
            </a:extLst>
          </p:cNvPr>
          <p:cNvPicPr>
            <a:picLocks noChangeAspect="1"/>
          </p:cNvPicPr>
          <p:nvPr/>
        </p:nvPicPr>
        <p:blipFill rotWithShape="1">
          <a:blip r:embed="rId4"/>
          <a:srcRect l="30033" t="39269" r="30482" b="43157"/>
          <a:stretch/>
        </p:blipFill>
        <p:spPr>
          <a:xfrm>
            <a:off x="1115616" y="3732251"/>
            <a:ext cx="7189533" cy="1799918"/>
          </a:xfrm>
          <a:prstGeom prst="rect">
            <a:avLst/>
          </a:prstGeom>
        </p:spPr>
      </p:pic>
      <p:sp>
        <p:nvSpPr>
          <p:cNvPr id="8" name="Rectangle 7">
            <a:extLst>
              <a:ext uri="{FF2B5EF4-FFF2-40B4-BE49-F238E27FC236}">
                <a16:creationId xmlns:a16="http://schemas.microsoft.com/office/drawing/2014/main" id="{E9045F16-C79C-4577-B584-DDC7F67D9BAB}"/>
              </a:ext>
            </a:extLst>
          </p:cNvPr>
          <p:cNvSpPr/>
          <p:nvPr/>
        </p:nvSpPr>
        <p:spPr>
          <a:xfrm>
            <a:off x="2297667" y="6204705"/>
            <a:ext cx="7021288" cy="276999"/>
          </a:xfrm>
          <a:prstGeom prst="rect">
            <a:avLst/>
          </a:prstGeom>
        </p:spPr>
        <p:txBody>
          <a:bodyPr wrap="square">
            <a:spAutoFit/>
          </a:bodyPr>
          <a:lstStyle/>
          <a:p>
            <a:r>
              <a:rPr lang="en-GB" sz="1200" dirty="0"/>
              <a:t>http://www.abolitionistapproach.com/media/slides/theory2.html</a:t>
            </a:r>
          </a:p>
        </p:txBody>
      </p:sp>
    </p:spTree>
    <p:extLst>
      <p:ext uri="{BB962C8B-B14F-4D97-AF65-F5344CB8AC3E}">
        <p14:creationId xmlns:p14="http://schemas.microsoft.com/office/powerpoint/2010/main" val="56443350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520" y="6597352"/>
            <a:ext cx="3132216" cy="117304"/>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706" y="2974667"/>
            <a:ext cx="1309447" cy="76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FF7BE53-794A-4346-AD29-7D075B102C78}"/>
              </a:ext>
            </a:extLst>
          </p:cNvPr>
          <p:cNvSpPr txBox="1"/>
          <p:nvPr/>
        </p:nvSpPr>
        <p:spPr>
          <a:xfrm>
            <a:off x="42478" y="124980"/>
            <a:ext cx="8568952" cy="6463308"/>
          </a:xfrm>
          <a:prstGeom prst="rect">
            <a:avLst/>
          </a:prstGeom>
          <a:noFill/>
        </p:spPr>
        <p:txBody>
          <a:bodyPr wrap="square" rtlCol="0">
            <a:spAutoFit/>
          </a:bodyPr>
          <a:lstStyle/>
          <a:p>
            <a:r>
              <a:rPr lang="en-GB" dirty="0"/>
              <a:t>“I have no illusions about the usefulness of the legal system…… Anna Charlton, who has taught the animal rights law course with me at Rutgers University for over a decade, often points out that </a:t>
            </a:r>
            <a:r>
              <a:rPr lang="en-GB" b="1" dirty="0"/>
              <a:t>the legal system will never respond differently to animal issues unless and until there is a significant shift in prevailing social consensus about animal exploitation</a:t>
            </a:r>
            <a:r>
              <a:rPr lang="en-GB" dirty="0"/>
              <a:t>. For the most part, </a:t>
            </a:r>
            <a:r>
              <a:rPr lang="en-GB" b="1" dirty="0"/>
              <a:t>the law reflects social attitudes and does not form them</a:t>
            </a:r>
            <a:r>
              <a:rPr lang="en-GB" dirty="0"/>
              <a:t>. This is particularly true when the </a:t>
            </a:r>
            <a:r>
              <a:rPr lang="en-GB" dirty="0" err="1"/>
              <a:t>behavior</a:t>
            </a:r>
            <a:r>
              <a:rPr lang="en-GB" dirty="0"/>
              <a:t> in question is deeply embedded in the cultural fabric, as our exploitation of animals undoubtedly is. </a:t>
            </a:r>
            <a:r>
              <a:rPr lang="en-GB" b="1" dirty="0"/>
              <a:t>As long as most people think that it’s fine to eat animals, use them in experiments, or use them for entertainment purposes, the law is not likely to be a particularly useful tool to help animals</a:t>
            </a:r>
            <a:r>
              <a:rPr lang="en-GB" dirty="0"/>
              <a:t>. </a:t>
            </a:r>
          </a:p>
          <a:p>
            <a:endParaRPr lang="en-GB" dirty="0"/>
          </a:p>
          <a:p>
            <a:r>
              <a:rPr lang="en-GB" dirty="0"/>
              <a:t>….. There are some lawyers….. who promote the notion that law will be at the forefront of social change for animals. But these people make a living from practicing law and they are not likely to say otherwise, are they?</a:t>
            </a:r>
          </a:p>
          <a:p>
            <a:endParaRPr lang="en-GB" dirty="0"/>
          </a:p>
          <a:p>
            <a:r>
              <a:rPr lang="en-GB" dirty="0"/>
              <a:t>……. At this moment, </a:t>
            </a:r>
            <a:r>
              <a:rPr lang="en-GB" b="1" dirty="0"/>
              <a:t>the job of the animal rights lawyer is not to be the primary force for change within the system. As lawyers, we are part of the system that exists to protect property interests</a:t>
            </a:r>
            <a:r>
              <a:rPr lang="en-GB" dirty="0"/>
              <a:t>. …… In my view, </a:t>
            </a:r>
            <a:r>
              <a:rPr lang="en-GB" b="1" dirty="0"/>
              <a:t>a useful "animal rights" lawyer is a criminal lawyer one day, helping activists who are charged with civil disobedience; an administrative lawyer the next day, helping activists obtain permits for demonstrations; and a constitutional lawyer the next day, helping students who do not want to vivisect as part of their course work, or helping prisoners who want vegan food.” </a:t>
            </a:r>
            <a:endParaRPr lang="en-GB" dirty="0"/>
          </a:p>
        </p:txBody>
      </p:sp>
    </p:spTree>
    <p:extLst>
      <p:ext uri="{BB962C8B-B14F-4D97-AF65-F5344CB8AC3E}">
        <p14:creationId xmlns:p14="http://schemas.microsoft.com/office/powerpoint/2010/main" val="40896271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520" y="6597352"/>
            <a:ext cx="3132216" cy="117304"/>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60648"/>
            <a:ext cx="2286627" cy="13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CE6CEAD1-630B-4CA7-A1DF-378009821009}"/>
              </a:ext>
            </a:extLst>
          </p:cNvPr>
          <p:cNvSpPr txBox="1"/>
          <p:nvPr/>
        </p:nvSpPr>
        <p:spPr>
          <a:xfrm>
            <a:off x="1565666" y="3068960"/>
            <a:ext cx="6012668" cy="830997"/>
          </a:xfrm>
          <a:prstGeom prst="rect">
            <a:avLst/>
          </a:prstGeom>
          <a:solidFill>
            <a:schemeClr val="tx1"/>
          </a:solidFill>
        </p:spPr>
        <p:txBody>
          <a:bodyPr wrap="square" rtlCol="0">
            <a:spAutoFit/>
          </a:bodyPr>
          <a:lstStyle/>
          <a:p>
            <a:pPr algn="ctr"/>
            <a:r>
              <a:rPr lang="en-GB" sz="4800" b="1" dirty="0">
                <a:solidFill>
                  <a:schemeClr val="bg1"/>
                </a:solidFill>
              </a:rPr>
              <a:t>ANIMAL WELFARE </a:t>
            </a:r>
          </a:p>
        </p:txBody>
      </p:sp>
    </p:spTree>
    <p:extLst>
      <p:ext uri="{BB962C8B-B14F-4D97-AF65-F5344CB8AC3E}">
        <p14:creationId xmlns:p14="http://schemas.microsoft.com/office/powerpoint/2010/main" val="41027041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23528" y="6615352"/>
            <a:ext cx="3132216" cy="242648"/>
          </a:xfrm>
        </p:spPr>
        <p:txBody>
          <a:bodyPr/>
          <a:lstStyle/>
          <a:p>
            <a:r>
              <a:rPr lang="en-GB" dirty="0">
                <a:solidFill>
                  <a:srgbClr val="FF99FF"/>
                </a:solidFill>
              </a:rPr>
              <a:t>Barbara Bolton, Go Vegan Scotland, www.goveganscotland.com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188640"/>
            <a:ext cx="2286627" cy="13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What is it that should trace the insuperable line? ...The question is not, Can they reason? nor Can they talk? but, Can they suffer? - Jeremy Bentham">
            <a:extLst>
              <a:ext uri="{FF2B5EF4-FFF2-40B4-BE49-F238E27FC236}">
                <a16:creationId xmlns:a16="http://schemas.microsoft.com/office/drawing/2014/main" id="{257F18D9-4294-4AE9-A63D-4CDFD843C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916832"/>
            <a:ext cx="8096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582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solidFill>
                  <a:srgbClr val="FF99FF"/>
                </a:solidFill>
              </a:rPr>
              <a:t>Barbara Bolton, Go Vegan Scotland, www.goveganscotland.com</a:t>
            </a:r>
            <a:endParaRPr lang="en-GB" dirty="0">
              <a:solidFill>
                <a:srgbClr val="FF99FF"/>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403" y="116632"/>
            <a:ext cx="22860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 contrast="46000"/>
                    </a14:imgEffect>
                  </a14:imgLayer>
                </a14:imgProps>
              </a:ext>
              <a:ext uri="{28A0092B-C50C-407E-A947-70E740481C1C}">
                <a14:useLocalDpi xmlns:a14="http://schemas.microsoft.com/office/drawing/2010/main" val="0"/>
              </a:ext>
            </a:extLst>
          </a:blip>
          <a:srcRect/>
          <a:stretch>
            <a:fillRect/>
          </a:stretch>
        </p:blipFill>
        <p:spPr bwMode="auto">
          <a:xfrm rot="16200000">
            <a:off x="1590434" y="1394271"/>
            <a:ext cx="5424077" cy="406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21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330"/>
          <a:stretch/>
        </p:blipFill>
        <p:spPr bwMode="auto">
          <a:xfrm rot="16200000">
            <a:off x="434499" y="408988"/>
            <a:ext cx="6223706" cy="601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265754" y="6596950"/>
            <a:ext cx="3173377" cy="239081"/>
          </a:xfrm>
        </p:spPr>
        <p:txBody>
          <a:bodyPr/>
          <a:lstStyle/>
          <a:p>
            <a:r>
              <a:rPr lang="en-GB" dirty="0">
                <a:solidFill>
                  <a:srgbClr val="FF99FF"/>
                </a:solidFill>
              </a:rPr>
              <a:t>Barbara Bolton, Go Vegan Scotland, www.goveganscotland.com</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099" y="497850"/>
            <a:ext cx="22860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15616" y="2276872"/>
            <a:ext cx="7508443" cy="1569660"/>
          </a:xfrm>
          <a:prstGeom prst="rect">
            <a:avLst/>
          </a:prstGeom>
          <a:solidFill>
            <a:srgbClr val="EAEAEA"/>
          </a:solidFill>
        </p:spPr>
        <p:txBody>
          <a:bodyPr wrap="square" rtlCol="0">
            <a:spAutoFit/>
          </a:bodyPr>
          <a:lstStyle/>
          <a:p>
            <a:r>
              <a:rPr lang="en-GB" sz="2400" i="1" dirty="0"/>
              <a:t>“In general terms, it may be said that </a:t>
            </a:r>
            <a:r>
              <a:rPr lang="en-GB" sz="2400" b="1" i="1" dirty="0"/>
              <a:t>animal protection legislation in Britain is based on the broad principle that …it is acceptable to exploit animals</a:t>
            </a:r>
            <a:r>
              <a:rPr lang="en-GB" sz="2400" i="1" dirty="0"/>
              <a:t>, ‘provided the use is humane’.”</a:t>
            </a:r>
          </a:p>
        </p:txBody>
      </p:sp>
    </p:spTree>
    <p:extLst>
      <p:ext uri="{BB962C8B-B14F-4D97-AF65-F5344CB8AC3E}">
        <p14:creationId xmlns:p14="http://schemas.microsoft.com/office/powerpoint/2010/main" val="343122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00B8E4"/>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4284</TotalTime>
  <Words>1705</Words>
  <Application>Microsoft Office PowerPoint</Application>
  <PresentationFormat>On-screen Show (4:3)</PresentationFormat>
  <Paragraphs>162</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Times</vt:lpstr>
      <vt:lpstr>Wingdings 3</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Shepherd and Wedderburn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Bolton, Barbara</dc:creator>
  <cp:lastModifiedBy>Barbara Bolton</cp:lastModifiedBy>
  <cp:revision>149</cp:revision>
  <cp:lastPrinted>2018-06-27T13:25:37Z</cp:lastPrinted>
  <dcterms:created xsi:type="dcterms:W3CDTF">2016-11-24T17:03:38Z</dcterms:created>
  <dcterms:modified xsi:type="dcterms:W3CDTF">2018-06-29T11:51:44Z</dcterms:modified>
</cp:coreProperties>
</file>